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8"/>
  </p:notesMasterIdLst>
  <p:sldIdLst>
    <p:sldId id="256" r:id="rId3"/>
    <p:sldId id="258" r:id="rId4"/>
    <p:sldId id="257" r:id="rId5"/>
    <p:sldId id="259" r:id="rId6"/>
    <p:sldId id="260" r:id="rId7"/>
  </p:sldIdLst>
  <p:sldSz cx="12192000" cy="6858000"/>
  <p:notesSz cx="6858000" cy="9144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B76D"/>
    <a:srgbClr val="243D14"/>
    <a:srgbClr val="F47860"/>
    <a:srgbClr val="E39C6A"/>
    <a:srgbClr val="70AD47"/>
    <a:srgbClr val="A28761"/>
    <a:srgbClr val="81B266"/>
    <a:srgbClr val="7FAF64"/>
    <a:srgbClr val="EEEE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2874" y="-13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tags" Target="tags/tag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30EAE5-86A1-40A4-9FC6-E4FEDA90A6C2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EC10F-238B-4612-9AF2-665913BEB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35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8EC10F-238B-4612-9AF2-665913BEB34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954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8EC10F-238B-4612-9AF2-665913BEB34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711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beijing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2021/7/15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9952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2021/7/15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070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7694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641004" y="6739570"/>
            <a:ext cx="1440159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背景图片</a:t>
            </a:r>
            <a:r>
              <a:rPr lang="zh-CN" altLang="en-US" sz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http://www.1ppt.com/beijing/</a:t>
            </a:r>
            <a:endParaRPr lang="en-US" altLang="zh-CN" sz="1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456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00905-E17C-4B03-9BF4-706A30BB953F}" type="datetimeFigureOut">
              <a:rPr lang="zh-CN" altLang="en-US" smtClean="0"/>
              <a:t>2021/7/15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4C8EA-0CCE-4D29-964E-D831A05DFA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7016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1ppt.com/xiazai/" TargetMode="External"/><Relationship Id="rId13" Type="http://schemas.openxmlformats.org/officeDocument/2006/relationships/hyperlink" Target="http://www.1ppt.com/kejian/" TargetMode="External"/><Relationship Id="rId18" Type="http://schemas.openxmlformats.org/officeDocument/2006/relationships/image" Target="../media/image12.png"/><Relationship Id="rId3" Type="http://schemas.openxmlformats.org/officeDocument/2006/relationships/hyperlink" Target="http://www.1ppt.com/hangye/" TargetMode="External"/><Relationship Id="rId7" Type="http://schemas.openxmlformats.org/officeDocument/2006/relationships/hyperlink" Target="http://www.1ppt.com/tubiao/" TargetMode="External"/><Relationship Id="rId12" Type="http://schemas.openxmlformats.org/officeDocument/2006/relationships/hyperlink" Target="http://www.1ppt.com/jianli/" TargetMode="External"/><Relationship Id="rId17" Type="http://schemas.openxmlformats.org/officeDocument/2006/relationships/hyperlink" Target="http://www.1ppt.com/ziti/" TargetMode="External"/><Relationship Id="rId2" Type="http://schemas.openxmlformats.org/officeDocument/2006/relationships/hyperlink" Target="http://www.1ppt.com/moban/" TargetMode="External"/><Relationship Id="rId16" Type="http://schemas.openxmlformats.org/officeDocument/2006/relationships/hyperlink" Target="http://www.1ppt.com/jiaoan/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://www.1ppt.com/beijing/" TargetMode="External"/><Relationship Id="rId11" Type="http://schemas.openxmlformats.org/officeDocument/2006/relationships/hyperlink" Target="http://www.1ppt.com/excel/" TargetMode="External"/><Relationship Id="rId5" Type="http://schemas.openxmlformats.org/officeDocument/2006/relationships/hyperlink" Target="http://www.1ppt.com/sucai/" TargetMode="External"/><Relationship Id="rId15" Type="http://schemas.openxmlformats.org/officeDocument/2006/relationships/hyperlink" Target="http://www.1ppt.com/shiti/" TargetMode="External"/><Relationship Id="rId10" Type="http://schemas.openxmlformats.org/officeDocument/2006/relationships/hyperlink" Target="http://www.1ppt.com/word/" TargetMode="External"/><Relationship Id="rId4" Type="http://schemas.openxmlformats.org/officeDocument/2006/relationships/hyperlink" Target="http://www.1ppt.com/jieri/" TargetMode="External"/><Relationship Id="rId9" Type="http://schemas.openxmlformats.org/officeDocument/2006/relationships/hyperlink" Target="http://www.1ppt.com/powerpoint/" TargetMode="External"/><Relationship Id="rId14" Type="http://schemas.openxmlformats.org/officeDocument/2006/relationships/hyperlink" Target="http://www.1ppt.com/shouchaoba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3117272"/>
            <a:ext cx="3165255" cy="356535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7397" y="3771467"/>
            <a:ext cx="4004603" cy="29599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5945177"/>
            <a:ext cx="12192000" cy="91282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5027" y="1607127"/>
            <a:ext cx="4286973" cy="5250873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11194426" y="3563555"/>
            <a:ext cx="481759" cy="492369"/>
            <a:chOff x="4745038" y="2014538"/>
            <a:chExt cx="2701925" cy="2857500"/>
          </a:xfrm>
        </p:grpSpPr>
        <p:sp>
          <p:nvSpPr>
            <p:cNvPr id="20" name="Freeform 75"/>
            <p:cNvSpPr/>
            <p:nvPr/>
          </p:nvSpPr>
          <p:spPr bwMode="auto">
            <a:xfrm>
              <a:off x="6340475" y="3944938"/>
              <a:ext cx="446088" cy="336550"/>
            </a:xfrm>
            <a:custGeom>
              <a:avLst/>
              <a:gdLst>
                <a:gd name="T0" fmla="*/ 0 w 105"/>
                <a:gd name="T1" fmla="*/ 0 h 79"/>
                <a:gd name="T2" fmla="*/ 7 w 105"/>
                <a:gd name="T3" fmla="*/ 7 h 79"/>
                <a:gd name="T4" fmla="*/ 14 w 105"/>
                <a:gd name="T5" fmla="*/ 15 h 79"/>
                <a:gd name="T6" fmla="*/ 26 w 105"/>
                <a:gd name="T7" fmla="*/ 31 h 79"/>
                <a:gd name="T8" fmla="*/ 49 w 105"/>
                <a:gd name="T9" fmla="*/ 65 h 79"/>
                <a:gd name="T10" fmla="*/ 42 w 105"/>
                <a:gd name="T11" fmla="*/ 64 h 79"/>
                <a:gd name="T12" fmla="*/ 44 w 105"/>
                <a:gd name="T13" fmla="*/ 62 h 79"/>
                <a:gd name="T14" fmla="*/ 46 w 105"/>
                <a:gd name="T15" fmla="*/ 62 h 79"/>
                <a:gd name="T16" fmla="*/ 51 w 105"/>
                <a:gd name="T17" fmla="*/ 60 h 79"/>
                <a:gd name="T18" fmla="*/ 55 w 105"/>
                <a:gd name="T19" fmla="*/ 59 h 79"/>
                <a:gd name="T20" fmla="*/ 59 w 105"/>
                <a:gd name="T21" fmla="*/ 59 h 79"/>
                <a:gd name="T22" fmla="*/ 64 w 105"/>
                <a:gd name="T23" fmla="*/ 59 h 79"/>
                <a:gd name="T24" fmla="*/ 68 w 105"/>
                <a:gd name="T25" fmla="*/ 59 h 79"/>
                <a:gd name="T26" fmla="*/ 77 w 105"/>
                <a:gd name="T27" fmla="*/ 60 h 79"/>
                <a:gd name="T28" fmla="*/ 81 w 105"/>
                <a:gd name="T29" fmla="*/ 62 h 79"/>
                <a:gd name="T30" fmla="*/ 85 w 105"/>
                <a:gd name="T31" fmla="*/ 63 h 79"/>
                <a:gd name="T32" fmla="*/ 89 w 105"/>
                <a:gd name="T33" fmla="*/ 65 h 79"/>
                <a:gd name="T34" fmla="*/ 93 w 105"/>
                <a:gd name="T35" fmla="*/ 68 h 79"/>
                <a:gd name="T36" fmla="*/ 96 w 105"/>
                <a:gd name="T37" fmla="*/ 70 h 79"/>
                <a:gd name="T38" fmla="*/ 99 w 105"/>
                <a:gd name="T39" fmla="*/ 73 h 79"/>
                <a:gd name="T40" fmla="*/ 102 w 105"/>
                <a:gd name="T41" fmla="*/ 76 h 79"/>
                <a:gd name="T42" fmla="*/ 105 w 105"/>
                <a:gd name="T43" fmla="*/ 79 h 79"/>
                <a:gd name="T44" fmla="*/ 101 w 105"/>
                <a:gd name="T45" fmla="*/ 77 h 79"/>
                <a:gd name="T46" fmla="*/ 98 w 105"/>
                <a:gd name="T47" fmla="*/ 75 h 79"/>
                <a:gd name="T48" fmla="*/ 90 w 105"/>
                <a:gd name="T49" fmla="*/ 72 h 79"/>
                <a:gd name="T50" fmla="*/ 87 w 105"/>
                <a:gd name="T51" fmla="*/ 71 h 79"/>
                <a:gd name="T52" fmla="*/ 83 w 105"/>
                <a:gd name="T53" fmla="*/ 70 h 79"/>
                <a:gd name="T54" fmla="*/ 79 w 105"/>
                <a:gd name="T55" fmla="*/ 69 h 79"/>
                <a:gd name="T56" fmla="*/ 76 w 105"/>
                <a:gd name="T57" fmla="*/ 69 h 79"/>
                <a:gd name="T58" fmla="*/ 72 w 105"/>
                <a:gd name="T59" fmla="*/ 68 h 79"/>
                <a:gd name="T60" fmla="*/ 68 w 105"/>
                <a:gd name="T61" fmla="*/ 68 h 79"/>
                <a:gd name="T62" fmla="*/ 61 w 105"/>
                <a:gd name="T63" fmla="*/ 69 h 79"/>
                <a:gd name="T64" fmla="*/ 54 w 105"/>
                <a:gd name="T65" fmla="*/ 71 h 79"/>
                <a:gd name="T66" fmla="*/ 50 w 105"/>
                <a:gd name="T67" fmla="*/ 72 h 79"/>
                <a:gd name="T68" fmla="*/ 49 w 105"/>
                <a:gd name="T69" fmla="*/ 73 h 79"/>
                <a:gd name="T70" fmla="*/ 47 w 105"/>
                <a:gd name="T71" fmla="*/ 74 h 79"/>
                <a:gd name="T72" fmla="*/ 43 w 105"/>
                <a:gd name="T73" fmla="*/ 76 h 79"/>
                <a:gd name="T74" fmla="*/ 40 w 105"/>
                <a:gd name="T75" fmla="*/ 72 h 79"/>
                <a:gd name="T76" fmla="*/ 18 w 105"/>
                <a:gd name="T77" fmla="*/ 37 h 79"/>
                <a:gd name="T78" fmla="*/ 8 w 105"/>
                <a:gd name="T79" fmla="*/ 18 h 79"/>
                <a:gd name="T80" fmla="*/ 4 w 105"/>
                <a:gd name="T81" fmla="*/ 9 h 79"/>
                <a:gd name="T82" fmla="*/ 0 w 105"/>
                <a:gd name="T83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" h="79">
                  <a:moveTo>
                    <a:pt x="0" y="0"/>
                  </a:moveTo>
                  <a:cubicBezTo>
                    <a:pt x="2" y="2"/>
                    <a:pt x="5" y="5"/>
                    <a:pt x="7" y="7"/>
                  </a:cubicBezTo>
                  <a:cubicBezTo>
                    <a:pt x="9" y="10"/>
                    <a:pt x="12" y="12"/>
                    <a:pt x="14" y="15"/>
                  </a:cubicBezTo>
                  <a:cubicBezTo>
                    <a:pt x="18" y="20"/>
                    <a:pt x="22" y="26"/>
                    <a:pt x="26" y="31"/>
                  </a:cubicBezTo>
                  <a:cubicBezTo>
                    <a:pt x="34" y="42"/>
                    <a:pt x="42" y="54"/>
                    <a:pt x="49" y="65"/>
                  </a:cubicBezTo>
                  <a:cubicBezTo>
                    <a:pt x="42" y="64"/>
                    <a:pt x="42" y="64"/>
                    <a:pt x="42" y="64"/>
                  </a:cubicBezTo>
                  <a:cubicBezTo>
                    <a:pt x="43" y="63"/>
                    <a:pt x="43" y="63"/>
                    <a:pt x="44" y="62"/>
                  </a:cubicBezTo>
                  <a:cubicBezTo>
                    <a:pt x="45" y="62"/>
                    <a:pt x="46" y="62"/>
                    <a:pt x="46" y="62"/>
                  </a:cubicBezTo>
                  <a:cubicBezTo>
                    <a:pt x="48" y="61"/>
                    <a:pt x="49" y="61"/>
                    <a:pt x="51" y="60"/>
                  </a:cubicBezTo>
                  <a:cubicBezTo>
                    <a:pt x="52" y="60"/>
                    <a:pt x="54" y="60"/>
                    <a:pt x="55" y="59"/>
                  </a:cubicBezTo>
                  <a:cubicBezTo>
                    <a:pt x="56" y="59"/>
                    <a:pt x="58" y="59"/>
                    <a:pt x="59" y="59"/>
                  </a:cubicBezTo>
                  <a:cubicBezTo>
                    <a:pt x="61" y="59"/>
                    <a:pt x="62" y="59"/>
                    <a:pt x="64" y="59"/>
                  </a:cubicBezTo>
                  <a:cubicBezTo>
                    <a:pt x="65" y="59"/>
                    <a:pt x="67" y="59"/>
                    <a:pt x="68" y="59"/>
                  </a:cubicBezTo>
                  <a:cubicBezTo>
                    <a:pt x="71" y="59"/>
                    <a:pt x="74" y="60"/>
                    <a:pt x="77" y="60"/>
                  </a:cubicBezTo>
                  <a:cubicBezTo>
                    <a:pt x="79" y="61"/>
                    <a:pt x="80" y="61"/>
                    <a:pt x="81" y="62"/>
                  </a:cubicBezTo>
                  <a:cubicBezTo>
                    <a:pt x="83" y="62"/>
                    <a:pt x="84" y="63"/>
                    <a:pt x="85" y="63"/>
                  </a:cubicBezTo>
                  <a:cubicBezTo>
                    <a:pt x="87" y="64"/>
                    <a:pt x="88" y="65"/>
                    <a:pt x="89" y="65"/>
                  </a:cubicBezTo>
                  <a:cubicBezTo>
                    <a:pt x="90" y="66"/>
                    <a:pt x="92" y="67"/>
                    <a:pt x="93" y="68"/>
                  </a:cubicBezTo>
                  <a:cubicBezTo>
                    <a:pt x="94" y="69"/>
                    <a:pt x="95" y="69"/>
                    <a:pt x="96" y="70"/>
                  </a:cubicBezTo>
                  <a:cubicBezTo>
                    <a:pt x="97" y="71"/>
                    <a:pt x="98" y="72"/>
                    <a:pt x="99" y="73"/>
                  </a:cubicBezTo>
                  <a:cubicBezTo>
                    <a:pt x="100" y="74"/>
                    <a:pt x="101" y="75"/>
                    <a:pt x="102" y="76"/>
                  </a:cubicBezTo>
                  <a:cubicBezTo>
                    <a:pt x="103" y="77"/>
                    <a:pt x="104" y="78"/>
                    <a:pt x="105" y="79"/>
                  </a:cubicBezTo>
                  <a:cubicBezTo>
                    <a:pt x="101" y="77"/>
                    <a:pt x="101" y="77"/>
                    <a:pt x="101" y="77"/>
                  </a:cubicBezTo>
                  <a:cubicBezTo>
                    <a:pt x="100" y="77"/>
                    <a:pt x="99" y="76"/>
                    <a:pt x="98" y="75"/>
                  </a:cubicBezTo>
                  <a:cubicBezTo>
                    <a:pt x="95" y="74"/>
                    <a:pt x="93" y="73"/>
                    <a:pt x="90" y="72"/>
                  </a:cubicBezTo>
                  <a:cubicBezTo>
                    <a:pt x="89" y="72"/>
                    <a:pt x="88" y="71"/>
                    <a:pt x="87" y="71"/>
                  </a:cubicBezTo>
                  <a:cubicBezTo>
                    <a:pt x="85" y="71"/>
                    <a:pt x="84" y="70"/>
                    <a:pt x="83" y="70"/>
                  </a:cubicBezTo>
                  <a:cubicBezTo>
                    <a:pt x="82" y="70"/>
                    <a:pt x="81" y="69"/>
                    <a:pt x="79" y="69"/>
                  </a:cubicBezTo>
                  <a:cubicBezTo>
                    <a:pt x="78" y="69"/>
                    <a:pt x="77" y="69"/>
                    <a:pt x="76" y="69"/>
                  </a:cubicBezTo>
                  <a:cubicBezTo>
                    <a:pt x="74" y="68"/>
                    <a:pt x="73" y="68"/>
                    <a:pt x="72" y="68"/>
                  </a:cubicBezTo>
                  <a:cubicBezTo>
                    <a:pt x="71" y="68"/>
                    <a:pt x="69" y="68"/>
                    <a:pt x="68" y="68"/>
                  </a:cubicBezTo>
                  <a:cubicBezTo>
                    <a:pt x="66" y="68"/>
                    <a:pt x="63" y="69"/>
                    <a:pt x="61" y="69"/>
                  </a:cubicBezTo>
                  <a:cubicBezTo>
                    <a:pt x="58" y="70"/>
                    <a:pt x="56" y="70"/>
                    <a:pt x="54" y="71"/>
                  </a:cubicBezTo>
                  <a:cubicBezTo>
                    <a:pt x="53" y="71"/>
                    <a:pt x="51" y="72"/>
                    <a:pt x="50" y="72"/>
                  </a:cubicBezTo>
                  <a:cubicBezTo>
                    <a:pt x="50" y="72"/>
                    <a:pt x="49" y="73"/>
                    <a:pt x="49" y="73"/>
                  </a:cubicBezTo>
                  <a:cubicBezTo>
                    <a:pt x="48" y="73"/>
                    <a:pt x="48" y="73"/>
                    <a:pt x="47" y="74"/>
                  </a:cubicBezTo>
                  <a:cubicBezTo>
                    <a:pt x="43" y="76"/>
                    <a:pt x="43" y="76"/>
                    <a:pt x="43" y="76"/>
                  </a:cubicBezTo>
                  <a:cubicBezTo>
                    <a:pt x="40" y="72"/>
                    <a:pt x="40" y="72"/>
                    <a:pt x="40" y="72"/>
                  </a:cubicBezTo>
                  <a:cubicBezTo>
                    <a:pt x="32" y="60"/>
                    <a:pt x="25" y="49"/>
                    <a:pt x="18" y="37"/>
                  </a:cubicBezTo>
                  <a:cubicBezTo>
                    <a:pt x="15" y="31"/>
                    <a:pt x="12" y="25"/>
                    <a:pt x="8" y="18"/>
                  </a:cubicBezTo>
                  <a:cubicBezTo>
                    <a:pt x="7" y="15"/>
                    <a:pt x="5" y="12"/>
                    <a:pt x="4" y="9"/>
                  </a:cubicBezTo>
                  <a:cubicBezTo>
                    <a:pt x="3" y="6"/>
                    <a:pt x="1" y="3"/>
                    <a:pt x="0" y="0"/>
                  </a:cubicBezTo>
                  <a:close/>
                </a:path>
              </a:pathLst>
            </a:custGeom>
            <a:solidFill>
              <a:srgbClr val="8F4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76"/>
            <p:cNvSpPr/>
            <p:nvPr/>
          </p:nvSpPr>
          <p:spPr bwMode="auto">
            <a:xfrm>
              <a:off x="6000750" y="3843338"/>
              <a:ext cx="446088" cy="339725"/>
            </a:xfrm>
            <a:custGeom>
              <a:avLst/>
              <a:gdLst>
                <a:gd name="T0" fmla="*/ 0 w 105"/>
                <a:gd name="T1" fmla="*/ 0 h 80"/>
                <a:gd name="T2" fmla="*/ 7 w 105"/>
                <a:gd name="T3" fmla="*/ 8 h 80"/>
                <a:gd name="T4" fmla="*/ 13 w 105"/>
                <a:gd name="T5" fmla="*/ 16 h 80"/>
                <a:gd name="T6" fmla="*/ 26 w 105"/>
                <a:gd name="T7" fmla="*/ 32 h 80"/>
                <a:gd name="T8" fmla="*/ 49 w 105"/>
                <a:gd name="T9" fmla="*/ 66 h 80"/>
                <a:gd name="T10" fmla="*/ 41 w 105"/>
                <a:gd name="T11" fmla="*/ 64 h 80"/>
                <a:gd name="T12" fmla="*/ 44 w 105"/>
                <a:gd name="T13" fmla="*/ 63 h 80"/>
                <a:gd name="T14" fmla="*/ 46 w 105"/>
                <a:gd name="T15" fmla="*/ 62 h 80"/>
                <a:gd name="T16" fmla="*/ 50 w 105"/>
                <a:gd name="T17" fmla="*/ 61 h 80"/>
                <a:gd name="T18" fmla="*/ 55 w 105"/>
                <a:gd name="T19" fmla="*/ 60 h 80"/>
                <a:gd name="T20" fmla="*/ 59 w 105"/>
                <a:gd name="T21" fmla="*/ 60 h 80"/>
                <a:gd name="T22" fmla="*/ 64 w 105"/>
                <a:gd name="T23" fmla="*/ 59 h 80"/>
                <a:gd name="T24" fmla="*/ 68 w 105"/>
                <a:gd name="T25" fmla="*/ 60 h 80"/>
                <a:gd name="T26" fmla="*/ 77 w 105"/>
                <a:gd name="T27" fmla="*/ 61 h 80"/>
                <a:gd name="T28" fmla="*/ 81 w 105"/>
                <a:gd name="T29" fmla="*/ 63 h 80"/>
                <a:gd name="T30" fmla="*/ 85 w 105"/>
                <a:gd name="T31" fmla="*/ 64 h 80"/>
                <a:gd name="T32" fmla="*/ 89 w 105"/>
                <a:gd name="T33" fmla="*/ 66 h 80"/>
                <a:gd name="T34" fmla="*/ 92 w 105"/>
                <a:gd name="T35" fmla="*/ 69 h 80"/>
                <a:gd name="T36" fmla="*/ 96 w 105"/>
                <a:gd name="T37" fmla="*/ 71 h 80"/>
                <a:gd name="T38" fmla="*/ 99 w 105"/>
                <a:gd name="T39" fmla="*/ 74 h 80"/>
                <a:gd name="T40" fmla="*/ 102 w 105"/>
                <a:gd name="T41" fmla="*/ 77 h 80"/>
                <a:gd name="T42" fmla="*/ 105 w 105"/>
                <a:gd name="T43" fmla="*/ 80 h 80"/>
                <a:gd name="T44" fmla="*/ 101 w 105"/>
                <a:gd name="T45" fmla="*/ 78 h 80"/>
                <a:gd name="T46" fmla="*/ 97 w 105"/>
                <a:gd name="T47" fmla="*/ 76 h 80"/>
                <a:gd name="T48" fmla="*/ 90 w 105"/>
                <a:gd name="T49" fmla="*/ 73 h 80"/>
                <a:gd name="T50" fmla="*/ 86 w 105"/>
                <a:gd name="T51" fmla="*/ 72 h 80"/>
                <a:gd name="T52" fmla="*/ 83 w 105"/>
                <a:gd name="T53" fmla="*/ 71 h 80"/>
                <a:gd name="T54" fmla="*/ 79 w 105"/>
                <a:gd name="T55" fmla="*/ 70 h 80"/>
                <a:gd name="T56" fmla="*/ 75 w 105"/>
                <a:gd name="T57" fmla="*/ 69 h 80"/>
                <a:gd name="T58" fmla="*/ 71 w 105"/>
                <a:gd name="T59" fmla="*/ 69 h 80"/>
                <a:gd name="T60" fmla="*/ 68 w 105"/>
                <a:gd name="T61" fmla="*/ 69 h 80"/>
                <a:gd name="T62" fmla="*/ 60 w 105"/>
                <a:gd name="T63" fmla="*/ 70 h 80"/>
                <a:gd name="T64" fmla="*/ 53 w 105"/>
                <a:gd name="T65" fmla="*/ 72 h 80"/>
                <a:gd name="T66" fmla="*/ 50 w 105"/>
                <a:gd name="T67" fmla="*/ 73 h 80"/>
                <a:gd name="T68" fmla="*/ 48 w 105"/>
                <a:gd name="T69" fmla="*/ 74 h 80"/>
                <a:gd name="T70" fmla="*/ 47 w 105"/>
                <a:gd name="T71" fmla="*/ 74 h 80"/>
                <a:gd name="T72" fmla="*/ 42 w 105"/>
                <a:gd name="T73" fmla="*/ 77 h 80"/>
                <a:gd name="T74" fmla="*/ 39 w 105"/>
                <a:gd name="T75" fmla="*/ 73 h 80"/>
                <a:gd name="T76" fmla="*/ 18 w 105"/>
                <a:gd name="T77" fmla="*/ 38 h 80"/>
                <a:gd name="T78" fmla="*/ 8 w 105"/>
                <a:gd name="T79" fmla="*/ 19 h 80"/>
                <a:gd name="T80" fmla="*/ 4 w 105"/>
                <a:gd name="T81" fmla="*/ 10 h 80"/>
                <a:gd name="T82" fmla="*/ 0 w 105"/>
                <a:gd name="T8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" h="80">
                  <a:moveTo>
                    <a:pt x="0" y="0"/>
                  </a:moveTo>
                  <a:cubicBezTo>
                    <a:pt x="2" y="3"/>
                    <a:pt x="4" y="6"/>
                    <a:pt x="7" y="8"/>
                  </a:cubicBezTo>
                  <a:cubicBezTo>
                    <a:pt x="9" y="11"/>
                    <a:pt x="11" y="13"/>
                    <a:pt x="13" y="16"/>
                  </a:cubicBezTo>
                  <a:cubicBezTo>
                    <a:pt x="18" y="21"/>
                    <a:pt x="22" y="27"/>
                    <a:pt x="26" y="32"/>
                  </a:cubicBezTo>
                  <a:cubicBezTo>
                    <a:pt x="34" y="43"/>
                    <a:pt x="42" y="55"/>
                    <a:pt x="49" y="66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42" y="64"/>
                    <a:pt x="43" y="64"/>
                    <a:pt x="44" y="63"/>
                  </a:cubicBezTo>
                  <a:cubicBezTo>
                    <a:pt x="44" y="63"/>
                    <a:pt x="45" y="63"/>
                    <a:pt x="46" y="62"/>
                  </a:cubicBezTo>
                  <a:cubicBezTo>
                    <a:pt x="47" y="62"/>
                    <a:pt x="49" y="61"/>
                    <a:pt x="50" y="61"/>
                  </a:cubicBezTo>
                  <a:cubicBezTo>
                    <a:pt x="52" y="61"/>
                    <a:pt x="53" y="60"/>
                    <a:pt x="55" y="60"/>
                  </a:cubicBezTo>
                  <a:cubicBezTo>
                    <a:pt x="56" y="60"/>
                    <a:pt x="58" y="60"/>
                    <a:pt x="59" y="60"/>
                  </a:cubicBezTo>
                  <a:cubicBezTo>
                    <a:pt x="61" y="60"/>
                    <a:pt x="62" y="59"/>
                    <a:pt x="64" y="59"/>
                  </a:cubicBezTo>
                  <a:cubicBezTo>
                    <a:pt x="65" y="59"/>
                    <a:pt x="67" y="60"/>
                    <a:pt x="68" y="60"/>
                  </a:cubicBezTo>
                  <a:cubicBezTo>
                    <a:pt x="71" y="60"/>
                    <a:pt x="74" y="60"/>
                    <a:pt x="77" y="61"/>
                  </a:cubicBezTo>
                  <a:cubicBezTo>
                    <a:pt x="78" y="62"/>
                    <a:pt x="80" y="62"/>
                    <a:pt x="81" y="63"/>
                  </a:cubicBezTo>
                  <a:cubicBezTo>
                    <a:pt x="82" y="63"/>
                    <a:pt x="84" y="64"/>
                    <a:pt x="85" y="64"/>
                  </a:cubicBezTo>
                  <a:cubicBezTo>
                    <a:pt x="86" y="65"/>
                    <a:pt x="88" y="66"/>
                    <a:pt x="89" y="66"/>
                  </a:cubicBezTo>
                  <a:cubicBezTo>
                    <a:pt x="90" y="67"/>
                    <a:pt x="91" y="68"/>
                    <a:pt x="92" y="69"/>
                  </a:cubicBezTo>
                  <a:cubicBezTo>
                    <a:pt x="94" y="69"/>
                    <a:pt x="95" y="70"/>
                    <a:pt x="96" y="71"/>
                  </a:cubicBezTo>
                  <a:cubicBezTo>
                    <a:pt x="97" y="72"/>
                    <a:pt x="98" y="73"/>
                    <a:pt x="99" y="74"/>
                  </a:cubicBezTo>
                  <a:cubicBezTo>
                    <a:pt x="100" y="75"/>
                    <a:pt x="101" y="76"/>
                    <a:pt x="102" y="77"/>
                  </a:cubicBezTo>
                  <a:cubicBezTo>
                    <a:pt x="103" y="78"/>
                    <a:pt x="104" y="79"/>
                    <a:pt x="105" y="80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100" y="78"/>
                    <a:pt x="99" y="77"/>
                    <a:pt x="97" y="76"/>
                  </a:cubicBezTo>
                  <a:cubicBezTo>
                    <a:pt x="95" y="75"/>
                    <a:pt x="93" y="74"/>
                    <a:pt x="90" y="73"/>
                  </a:cubicBezTo>
                  <a:cubicBezTo>
                    <a:pt x="89" y="73"/>
                    <a:pt x="88" y="72"/>
                    <a:pt x="86" y="72"/>
                  </a:cubicBezTo>
                  <a:cubicBezTo>
                    <a:pt x="85" y="71"/>
                    <a:pt x="84" y="71"/>
                    <a:pt x="83" y="71"/>
                  </a:cubicBezTo>
                  <a:cubicBezTo>
                    <a:pt x="81" y="70"/>
                    <a:pt x="80" y="70"/>
                    <a:pt x="79" y="70"/>
                  </a:cubicBezTo>
                  <a:cubicBezTo>
                    <a:pt x="78" y="70"/>
                    <a:pt x="76" y="70"/>
                    <a:pt x="75" y="69"/>
                  </a:cubicBezTo>
                  <a:cubicBezTo>
                    <a:pt x="74" y="69"/>
                    <a:pt x="73" y="69"/>
                    <a:pt x="71" y="69"/>
                  </a:cubicBezTo>
                  <a:cubicBezTo>
                    <a:pt x="70" y="69"/>
                    <a:pt x="69" y="69"/>
                    <a:pt x="68" y="69"/>
                  </a:cubicBezTo>
                  <a:cubicBezTo>
                    <a:pt x="65" y="69"/>
                    <a:pt x="63" y="70"/>
                    <a:pt x="60" y="70"/>
                  </a:cubicBezTo>
                  <a:cubicBezTo>
                    <a:pt x="58" y="70"/>
                    <a:pt x="56" y="71"/>
                    <a:pt x="53" y="72"/>
                  </a:cubicBezTo>
                  <a:cubicBezTo>
                    <a:pt x="52" y="72"/>
                    <a:pt x="51" y="73"/>
                    <a:pt x="50" y="73"/>
                  </a:cubicBezTo>
                  <a:cubicBezTo>
                    <a:pt x="49" y="73"/>
                    <a:pt x="49" y="73"/>
                    <a:pt x="48" y="74"/>
                  </a:cubicBezTo>
                  <a:cubicBezTo>
                    <a:pt x="48" y="74"/>
                    <a:pt x="47" y="74"/>
                    <a:pt x="47" y="74"/>
                  </a:cubicBezTo>
                  <a:cubicBezTo>
                    <a:pt x="42" y="77"/>
                    <a:pt x="42" y="77"/>
                    <a:pt x="42" y="77"/>
                  </a:cubicBezTo>
                  <a:cubicBezTo>
                    <a:pt x="39" y="73"/>
                    <a:pt x="39" y="73"/>
                    <a:pt x="39" y="73"/>
                  </a:cubicBezTo>
                  <a:cubicBezTo>
                    <a:pt x="32" y="61"/>
                    <a:pt x="25" y="50"/>
                    <a:pt x="18" y="38"/>
                  </a:cubicBezTo>
                  <a:cubicBezTo>
                    <a:pt x="14" y="32"/>
                    <a:pt x="11" y="26"/>
                    <a:pt x="8" y="19"/>
                  </a:cubicBezTo>
                  <a:cubicBezTo>
                    <a:pt x="7" y="16"/>
                    <a:pt x="5" y="13"/>
                    <a:pt x="4" y="10"/>
                  </a:cubicBezTo>
                  <a:cubicBezTo>
                    <a:pt x="2" y="7"/>
                    <a:pt x="1" y="4"/>
                    <a:pt x="0" y="0"/>
                  </a:cubicBezTo>
                  <a:close/>
                </a:path>
              </a:pathLst>
            </a:custGeom>
            <a:solidFill>
              <a:srgbClr val="8F4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77"/>
            <p:cNvSpPr/>
            <p:nvPr/>
          </p:nvSpPr>
          <p:spPr bwMode="auto">
            <a:xfrm>
              <a:off x="4745038" y="2014538"/>
              <a:ext cx="2701925" cy="2857500"/>
            </a:xfrm>
            <a:custGeom>
              <a:avLst/>
              <a:gdLst>
                <a:gd name="T0" fmla="*/ 635 w 635"/>
                <a:gd name="T1" fmla="*/ 208 h 672"/>
                <a:gd name="T2" fmla="*/ 609 w 635"/>
                <a:gd name="T3" fmla="*/ 100 h 672"/>
                <a:gd name="T4" fmla="*/ 604 w 635"/>
                <a:gd name="T5" fmla="*/ 89 h 672"/>
                <a:gd name="T6" fmla="*/ 535 w 635"/>
                <a:gd name="T7" fmla="*/ 10 h 672"/>
                <a:gd name="T8" fmla="*/ 426 w 635"/>
                <a:gd name="T9" fmla="*/ 31 h 672"/>
                <a:gd name="T10" fmla="*/ 389 w 635"/>
                <a:gd name="T11" fmla="*/ 124 h 672"/>
                <a:gd name="T12" fmla="*/ 387 w 635"/>
                <a:gd name="T13" fmla="*/ 156 h 672"/>
                <a:gd name="T14" fmla="*/ 199 w 635"/>
                <a:gd name="T15" fmla="*/ 346 h 672"/>
                <a:gd name="T16" fmla="*/ 168 w 635"/>
                <a:gd name="T17" fmla="*/ 454 h 672"/>
                <a:gd name="T18" fmla="*/ 1 w 635"/>
                <a:gd name="T19" fmla="*/ 591 h 672"/>
                <a:gd name="T20" fmla="*/ 92 w 635"/>
                <a:gd name="T21" fmla="*/ 654 h 672"/>
                <a:gd name="T22" fmla="*/ 204 w 635"/>
                <a:gd name="T23" fmla="*/ 489 h 672"/>
                <a:gd name="T24" fmla="*/ 255 w 635"/>
                <a:gd name="T25" fmla="*/ 481 h 672"/>
                <a:gd name="T26" fmla="*/ 416 w 635"/>
                <a:gd name="T27" fmla="*/ 454 h 672"/>
                <a:gd name="T28" fmla="*/ 577 w 635"/>
                <a:gd name="T29" fmla="*/ 378 h 672"/>
                <a:gd name="T30" fmla="*/ 625 w 635"/>
                <a:gd name="T31" fmla="*/ 279 h 672"/>
                <a:gd name="T32" fmla="*/ 635 w 635"/>
                <a:gd name="T33" fmla="*/ 208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5" h="672">
                  <a:moveTo>
                    <a:pt x="635" y="208"/>
                  </a:moveTo>
                  <a:cubicBezTo>
                    <a:pt x="634" y="170"/>
                    <a:pt x="622" y="135"/>
                    <a:pt x="609" y="100"/>
                  </a:cubicBezTo>
                  <a:cubicBezTo>
                    <a:pt x="607" y="96"/>
                    <a:pt x="606" y="93"/>
                    <a:pt x="604" y="89"/>
                  </a:cubicBezTo>
                  <a:cubicBezTo>
                    <a:pt x="590" y="54"/>
                    <a:pt x="574" y="21"/>
                    <a:pt x="535" y="10"/>
                  </a:cubicBezTo>
                  <a:cubicBezTo>
                    <a:pt x="500" y="0"/>
                    <a:pt x="456" y="11"/>
                    <a:pt x="426" y="31"/>
                  </a:cubicBezTo>
                  <a:cubicBezTo>
                    <a:pt x="390" y="54"/>
                    <a:pt x="383" y="84"/>
                    <a:pt x="389" y="124"/>
                  </a:cubicBezTo>
                  <a:cubicBezTo>
                    <a:pt x="390" y="130"/>
                    <a:pt x="394" y="150"/>
                    <a:pt x="387" y="156"/>
                  </a:cubicBezTo>
                  <a:cubicBezTo>
                    <a:pt x="367" y="173"/>
                    <a:pt x="276" y="162"/>
                    <a:pt x="199" y="346"/>
                  </a:cubicBezTo>
                  <a:cubicBezTo>
                    <a:pt x="179" y="395"/>
                    <a:pt x="173" y="432"/>
                    <a:pt x="168" y="454"/>
                  </a:cubicBezTo>
                  <a:cubicBezTo>
                    <a:pt x="119" y="488"/>
                    <a:pt x="0" y="567"/>
                    <a:pt x="1" y="591"/>
                  </a:cubicBezTo>
                  <a:cubicBezTo>
                    <a:pt x="2" y="623"/>
                    <a:pt x="53" y="672"/>
                    <a:pt x="92" y="654"/>
                  </a:cubicBezTo>
                  <a:cubicBezTo>
                    <a:pt x="119" y="642"/>
                    <a:pt x="174" y="545"/>
                    <a:pt x="204" y="489"/>
                  </a:cubicBezTo>
                  <a:cubicBezTo>
                    <a:pt x="218" y="487"/>
                    <a:pt x="235" y="483"/>
                    <a:pt x="255" y="481"/>
                  </a:cubicBezTo>
                  <a:cubicBezTo>
                    <a:pt x="309" y="473"/>
                    <a:pt x="364" y="468"/>
                    <a:pt x="416" y="454"/>
                  </a:cubicBezTo>
                  <a:cubicBezTo>
                    <a:pt x="470" y="439"/>
                    <a:pt x="537" y="418"/>
                    <a:pt x="577" y="378"/>
                  </a:cubicBezTo>
                  <a:cubicBezTo>
                    <a:pt x="603" y="352"/>
                    <a:pt x="616" y="314"/>
                    <a:pt x="625" y="279"/>
                  </a:cubicBezTo>
                  <a:cubicBezTo>
                    <a:pt x="632" y="256"/>
                    <a:pt x="635" y="232"/>
                    <a:pt x="635" y="208"/>
                  </a:cubicBezTo>
                  <a:close/>
                </a:path>
              </a:pathLst>
            </a:custGeom>
            <a:solidFill>
              <a:srgbClr val="E455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78"/>
            <p:cNvSpPr/>
            <p:nvPr/>
          </p:nvSpPr>
          <p:spPr bwMode="auto">
            <a:xfrm>
              <a:off x="6740525" y="2155825"/>
              <a:ext cx="696913" cy="666750"/>
            </a:xfrm>
            <a:custGeom>
              <a:avLst/>
              <a:gdLst>
                <a:gd name="T0" fmla="*/ 26 w 164"/>
                <a:gd name="T1" fmla="*/ 20 h 157"/>
                <a:gd name="T2" fmla="*/ 77 w 164"/>
                <a:gd name="T3" fmla="*/ 101 h 157"/>
                <a:gd name="T4" fmla="*/ 164 w 164"/>
                <a:gd name="T5" fmla="*/ 157 h 157"/>
                <a:gd name="T6" fmla="*/ 140 w 164"/>
                <a:gd name="T7" fmla="*/ 67 h 157"/>
                <a:gd name="T8" fmla="*/ 135 w 164"/>
                <a:gd name="T9" fmla="*/ 56 h 157"/>
                <a:gd name="T10" fmla="*/ 125 w 164"/>
                <a:gd name="T11" fmla="*/ 33 h 157"/>
                <a:gd name="T12" fmla="*/ 26 w 164"/>
                <a:gd name="T13" fmla="*/ 2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157">
                  <a:moveTo>
                    <a:pt x="26" y="20"/>
                  </a:moveTo>
                  <a:cubicBezTo>
                    <a:pt x="0" y="44"/>
                    <a:pt x="19" y="81"/>
                    <a:pt x="77" y="101"/>
                  </a:cubicBezTo>
                  <a:cubicBezTo>
                    <a:pt x="118" y="115"/>
                    <a:pt x="147" y="135"/>
                    <a:pt x="164" y="157"/>
                  </a:cubicBezTo>
                  <a:cubicBezTo>
                    <a:pt x="161" y="126"/>
                    <a:pt x="151" y="96"/>
                    <a:pt x="140" y="67"/>
                  </a:cubicBezTo>
                  <a:cubicBezTo>
                    <a:pt x="138" y="63"/>
                    <a:pt x="137" y="60"/>
                    <a:pt x="135" y="56"/>
                  </a:cubicBezTo>
                  <a:cubicBezTo>
                    <a:pt x="132" y="48"/>
                    <a:pt x="129" y="41"/>
                    <a:pt x="125" y="33"/>
                  </a:cubicBezTo>
                  <a:cubicBezTo>
                    <a:pt x="106" y="24"/>
                    <a:pt x="47" y="0"/>
                    <a:pt x="26" y="20"/>
                  </a:cubicBezTo>
                  <a:close/>
                </a:path>
              </a:pathLst>
            </a:custGeom>
            <a:solidFill>
              <a:srgbClr val="E774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79"/>
            <p:cNvSpPr/>
            <p:nvPr/>
          </p:nvSpPr>
          <p:spPr bwMode="auto">
            <a:xfrm>
              <a:off x="5613400" y="3133725"/>
              <a:ext cx="1808163" cy="960438"/>
            </a:xfrm>
            <a:custGeom>
              <a:avLst/>
              <a:gdLst>
                <a:gd name="T0" fmla="*/ 425 w 425"/>
                <a:gd name="T1" fmla="*/ 0 h 226"/>
                <a:gd name="T2" fmla="*/ 377 w 425"/>
                <a:gd name="T3" fmla="*/ 99 h 226"/>
                <a:gd name="T4" fmla="*/ 216 w 425"/>
                <a:gd name="T5" fmla="*/ 175 h 226"/>
                <a:gd name="T6" fmla="*/ 64 w 425"/>
                <a:gd name="T7" fmla="*/ 200 h 226"/>
                <a:gd name="T8" fmla="*/ 8 w 425"/>
                <a:gd name="T9" fmla="*/ 214 h 226"/>
                <a:gd name="T10" fmla="*/ 0 w 425"/>
                <a:gd name="T11" fmla="*/ 226 h 226"/>
                <a:gd name="T12" fmla="*/ 51 w 425"/>
                <a:gd name="T13" fmla="*/ 218 h 226"/>
                <a:gd name="T14" fmla="*/ 212 w 425"/>
                <a:gd name="T15" fmla="*/ 191 h 226"/>
                <a:gd name="T16" fmla="*/ 373 w 425"/>
                <a:gd name="T17" fmla="*/ 115 h 226"/>
                <a:gd name="T18" fmla="*/ 421 w 425"/>
                <a:gd name="T19" fmla="*/ 16 h 226"/>
                <a:gd name="T20" fmla="*/ 425 w 425"/>
                <a:gd name="T21" fmla="*/ 0 h 226"/>
                <a:gd name="T22" fmla="*/ 425 w 425"/>
                <a:gd name="T2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5" h="226">
                  <a:moveTo>
                    <a:pt x="425" y="0"/>
                  </a:moveTo>
                  <a:cubicBezTo>
                    <a:pt x="416" y="35"/>
                    <a:pt x="403" y="73"/>
                    <a:pt x="377" y="99"/>
                  </a:cubicBezTo>
                  <a:cubicBezTo>
                    <a:pt x="337" y="139"/>
                    <a:pt x="269" y="160"/>
                    <a:pt x="216" y="175"/>
                  </a:cubicBezTo>
                  <a:cubicBezTo>
                    <a:pt x="164" y="189"/>
                    <a:pt x="118" y="192"/>
                    <a:pt x="64" y="200"/>
                  </a:cubicBezTo>
                  <a:cubicBezTo>
                    <a:pt x="45" y="202"/>
                    <a:pt x="16" y="209"/>
                    <a:pt x="8" y="214"/>
                  </a:cubicBezTo>
                  <a:cubicBezTo>
                    <a:pt x="1" y="219"/>
                    <a:pt x="0" y="224"/>
                    <a:pt x="0" y="226"/>
                  </a:cubicBezTo>
                  <a:cubicBezTo>
                    <a:pt x="14" y="224"/>
                    <a:pt x="31" y="220"/>
                    <a:pt x="51" y="218"/>
                  </a:cubicBezTo>
                  <a:cubicBezTo>
                    <a:pt x="105" y="210"/>
                    <a:pt x="160" y="205"/>
                    <a:pt x="212" y="191"/>
                  </a:cubicBezTo>
                  <a:cubicBezTo>
                    <a:pt x="266" y="176"/>
                    <a:pt x="333" y="155"/>
                    <a:pt x="373" y="115"/>
                  </a:cubicBezTo>
                  <a:cubicBezTo>
                    <a:pt x="399" y="89"/>
                    <a:pt x="412" y="51"/>
                    <a:pt x="421" y="16"/>
                  </a:cubicBezTo>
                  <a:cubicBezTo>
                    <a:pt x="423" y="11"/>
                    <a:pt x="424" y="5"/>
                    <a:pt x="425" y="0"/>
                  </a:cubicBezTo>
                  <a:cubicBezTo>
                    <a:pt x="425" y="0"/>
                    <a:pt x="425" y="0"/>
                    <a:pt x="425" y="0"/>
                  </a:cubicBezTo>
                  <a:close/>
                </a:path>
              </a:pathLst>
            </a:custGeom>
            <a:solidFill>
              <a:srgbClr val="CD4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80"/>
            <p:cNvSpPr/>
            <p:nvPr/>
          </p:nvSpPr>
          <p:spPr bwMode="auto">
            <a:xfrm>
              <a:off x="6727825" y="2155825"/>
              <a:ext cx="668338" cy="454025"/>
            </a:xfrm>
            <a:custGeom>
              <a:avLst/>
              <a:gdLst>
                <a:gd name="T0" fmla="*/ 49 w 157"/>
                <a:gd name="T1" fmla="*/ 3 h 107"/>
                <a:gd name="T2" fmla="*/ 38 w 157"/>
                <a:gd name="T3" fmla="*/ 74 h 107"/>
                <a:gd name="T4" fmla="*/ 157 w 157"/>
                <a:gd name="T5" fmla="*/ 107 h 107"/>
                <a:gd name="T6" fmla="*/ 143 w 157"/>
                <a:gd name="T7" fmla="*/ 67 h 107"/>
                <a:gd name="T8" fmla="*/ 138 w 157"/>
                <a:gd name="T9" fmla="*/ 56 h 107"/>
                <a:gd name="T10" fmla="*/ 126 w 157"/>
                <a:gd name="T11" fmla="*/ 29 h 107"/>
                <a:gd name="T12" fmla="*/ 49 w 157"/>
                <a:gd name="T13" fmla="*/ 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07">
                  <a:moveTo>
                    <a:pt x="49" y="3"/>
                  </a:moveTo>
                  <a:cubicBezTo>
                    <a:pt x="0" y="9"/>
                    <a:pt x="11" y="55"/>
                    <a:pt x="38" y="74"/>
                  </a:cubicBezTo>
                  <a:cubicBezTo>
                    <a:pt x="61" y="89"/>
                    <a:pt x="119" y="91"/>
                    <a:pt x="157" y="107"/>
                  </a:cubicBezTo>
                  <a:cubicBezTo>
                    <a:pt x="153" y="94"/>
                    <a:pt x="148" y="80"/>
                    <a:pt x="143" y="67"/>
                  </a:cubicBezTo>
                  <a:cubicBezTo>
                    <a:pt x="141" y="63"/>
                    <a:pt x="140" y="60"/>
                    <a:pt x="138" y="56"/>
                  </a:cubicBezTo>
                  <a:cubicBezTo>
                    <a:pt x="134" y="47"/>
                    <a:pt x="131" y="38"/>
                    <a:pt x="126" y="29"/>
                  </a:cubicBezTo>
                  <a:cubicBezTo>
                    <a:pt x="110" y="17"/>
                    <a:pt x="82" y="0"/>
                    <a:pt x="49" y="3"/>
                  </a:cubicBezTo>
                  <a:close/>
                </a:path>
              </a:pathLst>
            </a:custGeom>
            <a:solidFill>
              <a:srgbClr val="EC92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81"/>
            <p:cNvSpPr/>
            <p:nvPr/>
          </p:nvSpPr>
          <p:spPr bwMode="auto">
            <a:xfrm>
              <a:off x="6149975" y="2146300"/>
              <a:ext cx="701675" cy="366713"/>
            </a:xfrm>
            <a:custGeom>
              <a:avLst/>
              <a:gdLst>
                <a:gd name="T0" fmla="*/ 100 w 165"/>
                <a:gd name="T1" fmla="*/ 16 h 86"/>
                <a:gd name="T2" fmla="*/ 57 w 165"/>
                <a:gd name="T3" fmla="*/ 7 h 86"/>
                <a:gd name="T4" fmla="*/ 11 w 165"/>
                <a:gd name="T5" fmla="*/ 7 h 86"/>
                <a:gd name="T6" fmla="*/ 73 w 165"/>
                <a:gd name="T7" fmla="*/ 77 h 86"/>
                <a:gd name="T8" fmla="*/ 154 w 165"/>
                <a:gd name="T9" fmla="*/ 75 h 86"/>
                <a:gd name="T10" fmla="*/ 116 w 165"/>
                <a:gd name="T11" fmla="*/ 27 h 86"/>
                <a:gd name="T12" fmla="*/ 100 w 165"/>
                <a:gd name="T13" fmla="*/ 1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86">
                  <a:moveTo>
                    <a:pt x="100" y="16"/>
                  </a:moveTo>
                  <a:cubicBezTo>
                    <a:pt x="87" y="10"/>
                    <a:pt x="73" y="8"/>
                    <a:pt x="57" y="7"/>
                  </a:cubicBezTo>
                  <a:cubicBezTo>
                    <a:pt x="48" y="6"/>
                    <a:pt x="20" y="0"/>
                    <a:pt x="11" y="7"/>
                  </a:cubicBezTo>
                  <a:cubicBezTo>
                    <a:pt x="0" y="15"/>
                    <a:pt x="64" y="72"/>
                    <a:pt x="73" y="77"/>
                  </a:cubicBezTo>
                  <a:cubicBezTo>
                    <a:pt x="90" y="86"/>
                    <a:pt x="137" y="84"/>
                    <a:pt x="154" y="75"/>
                  </a:cubicBezTo>
                  <a:cubicBezTo>
                    <a:pt x="165" y="69"/>
                    <a:pt x="120" y="30"/>
                    <a:pt x="116" y="27"/>
                  </a:cubicBezTo>
                  <a:cubicBezTo>
                    <a:pt x="111" y="22"/>
                    <a:pt x="106" y="19"/>
                    <a:pt x="100" y="16"/>
                  </a:cubicBezTo>
                  <a:close/>
                </a:path>
              </a:pathLst>
            </a:custGeom>
            <a:solidFill>
              <a:srgbClr val="E09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82"/>
            <p:cNvSpPr/>
            <p:nvPr/>
          </p:nvSpPr>
          <p:spPr bwMode="auto">
            <a:xfrm>
              <a:off x="6821488" y="2193925"/>
              <a:ext cx="255588" cy="255588"/>
            </a:xfrm>
            <a:custGeom>
              <a:avLst/>
              <a:gdLst>
                <a:gd name="T0" fmla="*/ 58 w 60"/>
                <a:gd name="T1" fmla="*/ 32 h 60"/>
                <a:gd name="T2" fmla="*/ 27 w 60"/>
                <a:gd name="T3" fmla="*/ 58 h 60"/>
                <a:gd name="T4" fmla="*/ 1 w 60"/>
                <a:gd name="T5" fmla="*/ 27 h 60"/>
                <a:gd name="T6" fmla="*/ 32 w 60"/>
                <a:gd name="T7" fmla="*/ 1 h 60"/>
                <a:gd name="T8" fmla="*/ 58 w 60"/>
                <a:gd name="T9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8" y="32"/>
                  </a:moveTo>
                  <a:cubicBezTo>
                    <a:pt x="57" y="48"/>
                    <a:pt x="43" y="60"/>
                    <a:pt x="27" y="58"/>
                  </a:cubicBezTo>
                  <a:cubicBezTo>
                    <a:pt x="12" y="57"/>
                    <a:pt x="0" y="43"/>
                    <a:pt x="1" y="27"/>
                  </a:cubicBezTo>
                  <a:cubicBezTo>
                    <a:pt x="3" y="11"/>
                    <a:pt x="17" y="0"/>
                    <a:pt x="32" y="1"/>
                  </a:cubicBezTo>
                  <a:cubicBezTo>
                    <a:pt x="48" y="3"/>
                    <a:pt x="60" y="17"/>
                    <a:pt x="58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83"/>
            <p:cNvSpPr/>
            <p:nvPr/>
          </p:nvSpPr>
          <p:spPr bwMode="auto">
            <a:xfrm>
              <a:off x="6846888" y="2219325"/>
              <a:ext cx="204788" cy="204788"/>
            </a:xfrm>
            <a:custGeom>
              <a:avLst/>
              <a:gdLst>
                <a:gd name="T0" fmla="*/ 46 w 48"/>
                <a:gd name="T1" fmla="*/ 26 h 48"/>
                <a:gd name="T2" fmla="*/ 22 w 48"/>
                <a:gd name="T3" fmla="*/ 46 h 48"/>
                <a:gd name="T4" fmla="*/ 1 w 48"/>
                <a:gd name="T5" fmla="*/ 22 h 48"/>
                <a:gd name="T6" fmla="*/ 26 w 48"/>
                <a:gd name="T7" fmla="*/ 1 h 48"/>
                <a:gd name="T8" fmla="*/ 46 w 48"/>
                <a:gd name="T9" fmla="*/ 2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8">
                  <a:moveTo>
                    <a:pt x="46" y="26"/>
                  </a:moveTo>
                  <a:cubicBezTo>
                    <a:pt x="45" y="38"/>
                    <a:pt x="34" y="48"/>
                    <a:pt x="22" y="46"/>
                  </a:cubicBezTo>
                  <a:cubicBezTo>
                    <a:pt x="9" y="45"/>
                    <a:pt x="0" y="34"/>
                    <a:pt x="1" y="22"/>
                  </a:cubicBezTo>
                  <a:cubicBezTo>
                    <a:pt x="2" y="9"/>
                    <a:pt x="13" y="0"/>
                    <a:pt x="26" y="1"/>
                  </a:cubicBezTo>
                  <a:cubicBezTo>
                    <a:pt x="38" y="2"/>
                    <a:pt x="48" y="13"/>
                    <a:pt x="46" y="26"/>
                  </a:cubicBezTo>
                  <a:close/>
                </a:path>
              </a:pathLst>
            </a:custGeom>
            <a:solidFill>
              <a:srgbClr val="4A35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84"/>
            <p:cNvSpPr/>
            <p:nvPr/>
          </p:nvSpPr>
          <p:spPr bwMode="auto">
            <a:xfrm>
              <a:off x="5268913" y="2593975"/>
              <a:ext cx="1684338" cy="1538288"/>
            </a:xfrm>
            <a:custGeom>
              <a:avLst/>
              <a:gdLst>
                <a:gd name="T0" fmla="*/ 219 w 396"/>
                <a:gd name="T1" fmla="*/ 29 h 362"/>
                <a:gd name="T2" fmla="*/ 368 w 396"/>
                <a:gd name="T3" fmla="*/ 126 h 362"/>
                <a:gd name="T4" fmla="*/ 27 w 396"/>
                <a:gd name="T5" fmla="*/ 339 h 362"/>
                <a:gd name="T6" fmla="*/ 219 w 396"/>
                <a:gd name="T7" fmla="*/ 2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6" h="362">
                  <a:moveTo>
                    <a:pt x="219" y="29"/>
                  </a:moveTo>
                  <a:cubicBezTo>
                    <a:pt x="299" y="0"/>
                    <a:pt x="396" y="46"/>
                    <a:pt x="368" y="126"/>
                  </a:cubicBezTo>
                  <a:cubicBezTo>
                    <a:pt x="339" y="206"/>
                    <a:pt x="69" y="362"/>
                    <a:pt x="27" y="339"/>
                  </a:cubicBezTo>
                  <a:cubicBezTo>
                    <a:pt x="0" y="324"/>
                    <a:pt x="121" y="64"/>
                    <a:pt x="219" y="29"/>
                  </a:cubicBezTo>
                  <a:close/>
                </a:path>
              </a:pathLst>
            </a:custGeom>
            <a:solidFill>
              <a:srgbClr val="C63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85"/>
            <p:cNvSpPr/>
            <p:nvPr/>
          </p:nvSpPr>
          <p:spPr bwMode="auto">
            <a:xfrm>
              <a:off x="5362575" y="3082925"/>
              <a:ext cx="1484313" cy="1049338"/>
            </a:xfrm>
            <a:custGeom>
              <a:avLst/>
              <a:gdLst>
                <a:gd name="T0" fmla="*/ 348 w 349"/>
                <a:gd name="T1" fmla="*/ 1 h 247"/>
                <a:gd name="T2" fmla="*/ 3 w 349"/>
                <a:gd name="T3" fmla="*/ 201 h 247"/>
                <a:gd name="T4" fmla="*/ 5 w 349"/>
                <a:gd name="T5" fmla="*/ 224 h 247"/>
                <a:gd name="T6" fmla="*/ 346 w 349"/>
                <a:gd name="T7" fmla="*/ 11 h 247"/>
                <a:gd name="T8" fmla="*/ 349 w 349"/>
                <a:gd name="T9" fmla="*/ 0 h 247"/>
                <a:gd name="T10" fmla="*/ 348 w 349"/>
                <a:gd name="T11" fmla="*/ 1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9" h="247">
                  <a:moveTo>
                    <a:pt x="348" y="1"/>
                  </a:moveTo>
                  <a:cubicBezTo>
                    <a:pt x="317" y="74"/>
                    <a:pt x="77" y="199"/>
                    <a:pt x="3" y="201"/>
                  </a:cubicBezTo>
                  <a:cubicBezTo>
                    <a:pt x="0" y="213"/>
                    <a:pt x="1" y="222"/>
                    <a:pt x="5" y="224"/>
                  </a:cubicBezTo>
                  <a:cubicBezTo>
                    <a:pt x="47" y="247"/>
                    <a:pt x="317" y="91"/>
                    <a:pt x="346" y="11"/>
                  </a:cubicBezTo>
                  <a:cubicBezTo>
                    <a:pt x="347" y="7"/>
                    <a:pt x="348" y="4"/>
                    <a:pt x="349" y="0"/>
                  </a:cubicBezTo>
                  <a:cubicBezTo>
                    <a:pt x="349" y="0"/>
                    <a:pt x="348" y="1"/>
                    <a:pt x="348" y="1"/>
                  </a:cubicBezTo>
                  <a:close/>
                </a:path>
              </a:pathLst>
            </a:custGeom>
            <a:solidFill>
              <a:srgbClr val="B42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86"/>
            <p:cNvSpPr/>
            <p:nvPr/>
          </p:nvSpPr>
          <p:spPr bwMode="auto">
            <a:xfrm>
              <a:off x="7105650" y="3125788"/>
              <a:ext cx="73025" cy="139700"/>
            </a:xfrm>
            <a:custGeom>
              <a:avLst/>
              <a:gdLst>
                <a:gd name="T0" fmla="*/ 16 w 17"/>
                <a:gd name="T1" fmla="*/ 0 h 33"/>
                <a:gd name="T2" fmla="*/ 17 w 17"/>
                <a:gd name="T3" fmla="*/ 1 h 33"/>
                <a:gd name="T4" fmla="*/ 17 w 17"/>
                <a:gd name="T5" fmla="*/ 6 h 33"/>
                <a:gd name="T6" fmla="*/ 14 w 17"/>
                <a:gd name="T7" fmla="*/ 19 h 33"/>
                <a:gd name="T8" fmla="*/ 13 w 17"/>
                <a:gd name="T9" fmla="*/ 23 h 33"/>
                <a:gd name="T10" fmla="*/ 10 w 17"/>
                <a:gd name="T11" fmla="*/ 26 h 33"/>
                <a:gd name="T12" fmla="*/ 8 w 17"/>
                <a:gd name="T13" fmla="*/ 28 h 33"/>
                <a:gd name="T14" fmla="*/ 6 w 17"/>
                <a:gd name="T15" fmla="*/ 30 h 33"/>
                <a:gd name="T16" fmla="*/ 4 w 17"/>
                <a:gd name="T17" fmla="*/ 32 h 33"/>
                <a:gd name="T18" fmla="*/ 2 w 17"/>
                <a:gd name="T19" fmla="*/ 33 h 33"/>
                <a:gd name="T20" fmla="*/ 0 w 17"/>
                <a:gd name="T21" fmla="*/ 33 h 33"/>
                <a:gd name="T22" fmla="*/ 1 w 17"/>
                <a:gd name="T23" fmla="*/ 32 h 33"/>
                <a:gd name="T24" fmla="*/ 2 w 17"/>
                <a:gd name="T25" fmla="*/ 30 h 33"/>
                <a:gd name="T26" fmla="*/ 3 w 17"/>
                <a:gd name="T27" fmla="*/ 28 h 33"/>
                <a:gd name="T28" fmla="*/ 4 w 17"/>
                <a:gd name="T29" fmla="*/ 25 h 33"/>
                <a:gd name="T30" fmla="*/ 5 w 17"/>
                <a:gd name="T31" fmla="*/ 22 h 33"/>
                <a:gd name="T32" fmla="*/ 6 w 17"/>
                <a:gd name="T33" fmla="*/ 21 h 33"/>
                <a:gd name="T34" fmla="*/ 7 w 17"/>
                <a:gd name="T35" fmla="*/ 19 h 33"/>
                <a:gd name="T36" fmla="*/ 8 w 17"/>
                <a:gd name="T37" fmla="*/ 16 h 33"/>
                <a:gd name="T38" fmla="*/ 9 w 17"/>
                <a:gd name="T39" fmla="*/ 13 h 33"/>
                <a:gd name="T40" fmla="*/ 11 w 17"/>
                <a:gd name="T41" fmla="*/ 10 h 33"/>
                <a:gd name="T42" fmla="*/ 13 w 17"/>
                <a:gd name="T43" fmla="*/ 5 h 33"/>
                <a:gd name="T44" fmla="*/ 15 w 17"/>
                <a:gd name="T45" fmla="*/ 1 h 33"/>
                <a:gd name="T46" fmla="*/ 16 w 17"/>
                <a:gd name="T4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33">
                  <a:moveTo>
                    <a:pt x="16" y="0"/>
                  </a:moveTo>
                  <a:cubicBezTo>
                    <a:pt x="16" y="0"/>
                    <a:pt x="16" y="0"/>
                    <a:pt x="17" y="1"/>
                  </a:cubicBezTo>
                  <a:cubicBezTo>
                    <a:pt x="17" y="2"/>
                    <a:pt x="17" y="4"/>
                    <a:pt x="17" y="6"/>
                  </a:cubicBezTo>
                  <a:cubicBezTo>
                    <a:pt x="17" y="10"/>
                    <a:pt x="16" y="15"/>
                    <a:pt x="14" y="19"/>
                  </a:cubicBezTo>
                  <a:cubicBezTo>
                    <a:pt x="14" y="20"/>
                    <a:pt x="13" y="22"/>
                    <a:pt x="13" y="23"/>
                  </a:cubicBezTo>
                  <a:cubicBezTo>
                    <a:pt x="12" y="24"/>
                    <a:pt x="11" y="25"/>
                    <a:pt x="10" y="26"/>
                  </a:cubicBezTo>
                  <a:cubicBezTo>
                    <a:pt x="10" y="27"/>
                    <a:pt x="9" y="27"/>
                    <a:pt x="8" y="28"/>
                  </a:cubicBezTo>
                  <a:cubicBezTo>
                    <a:pt x="7" y="29"/>
                    <a:pt x="7" y="30"/>
                    <a:pt x="6" y="30"/>
                  </a:cubicBezTo>
                  <a:cubicBezTo>
                    <a:pt x="5" y="31"/>
                    <a:pt x="4" y="31"/>
                    <a:pt x="4" y="32"/>
                  </a:cubicBezTo>
                  <a:cubicBezTo>
                    <a:pt x="3" y="32"/>
                    <a:pt x="2" y="32"/>
                    <a:pt x="2" y="33"/>
                  </a:cubicBezTo>
                  <a:cubicBezTo>
                    <a:pt x="1" y="33"/>
                    <a:pt x="0" y="33"/>
                    <a:pt x="0" y="33"/>
                  </a:cubicBezTo>
                  <a:cubicBezTo>
                    <a:pt x="0" y="33"/>
                    <a:pt x="0" y="33"/>
                    <a:pt x="1" y="32"/>
                  </a:cubicBezTo>
                  <a:cubicBezTo>
                    <a:pt x="1" y="31"/>
                    <a:pt x="1" y="31"/>
                    <a:pt x="2" y="30"/>
                  </a:cubicBezTo>
                  <a:cubicBezTo>
                    <a:pt x="2" y="29"/>
                    <a:pt x="2" y="28"/>
                    <a:pt x="3" y="28"/>
                  </a:cubicBezTo>
                  <a:cubicBezTo>
                    <a:pt x="3" y="27"/>
                    <a:pt x="4" y="26"/>
                    <a:pt x="4" y="25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2"/>
                    <a:pt x="6" y="21"/>
                    <a:pt x="6" y="21"/>
                  </a:cubicBezTo>
                  <a:cubicBezTo>
                    <a:pt x="6" y="20"/>
                    <a:pt x="6" y="20"/>
                    <a:pt x="7" y="19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8" y="15"/>
                    <a:pt x="9" y="14"/>
                    <a:pt x="9" y="13"/>
                  </a:cubicBezTo>
                  <a:cubicBezTo>
                    <a:pt x="10" y="12"/>
                    <a:pt x="10" y="11"/>
                    <a:pt x="11" y="10"/>
                  </a:cubicBezTo>
                  <a:cubicBezTo>
                    <a:pt x="12" y="8"/>
                    <a:pt x="12" y="7"/>
                    <a:pt x="13" y="5"/>
                  </a:cubicBezTo>
                  <a:cubicBezTo>
                    <a:pt x="14" y="3"/>
                    <a:pt x="15" y="2"/>
                    <a:pt x="15" y="1"/>
                  </a:cubicBezTo>
                  <a:cubicBezTo>
                    <a:pt x="16" y="0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87"/>
            <p:cNvSpPr/>
            <p:nvPr/>
          </p:nvSpPr>
          <p:spPr bwMode="auto">
            <a:xfrm>
              <a:off x="7196138" y="3227388"/>
              <a:ext cx="71438" cy="144463"/>
            </a:xfrm>
            <a:custGeom>
              <a:avLst/>
              <a:gdLst>
                <a:gd name="T0" fmla="*/ 16 w 17"/>
                <a:gd name="T1" fmla="*/ 0 h 34"/>
                <a:gd name="T2" fmla="*/ 16 w 17"/>
                <a:gd name="T3" fmla="*/ 2 h 34"/>
                <a:gd name="T4" fmla="*/ 17 w 17"/>
                <a:gd name="T5" fmla="*/ 6 h 34"/>
                <a:gd name="T6" fmla="*/ 14 w 17"/>
                <a:gd name="T7" fmla="*/ 20 h 34"/>
                <a:gd name="T8" fmla="*/ 12 w 17"/>
                <a:gd name="T9" fmla="*/ 23 h 34"/>
                <a:gd name="T10" fmla="*/ 10 w 17"/>
                <a:gd name="T11" fmla="*/ 26 h 34"/>
                <a:gd name="T12" fmla="*/ 8 w 17"/>
                <a:gd name="T13" fmla="*/ 29 h 34"/>
                <a:gd name="T14" fmla="*/ 5 w 17"/>
                <a:gd name="T15" fmla="*/ 31 h 34"/>
                <a:gd name="T16" fmla="*/ 3 w 17"/>
                <a:gd name="T17" fmla="*/ 32 h 34"/>
                <a:gd name="T18" fmla="*/ 1 w 17"/>
                <a:gd name="T19" fmla="*/ 33 h 34"/>
                <a:gd name="T20" fmla="*/ 0 w 17"/>
                <a:gd name="T21" fmla="*/ 34 h 34"/>
                <a:gd name="T22" fmla="*/ 0 w 17"/>
                <a:gd name="T23" fmla="*/ 32 h 34"/>
                <a:gd name="T24" fmla="*/ 1 w 17"/>
                <a:gd name="T25" fmla="*/ 30 h 34"/>
                <a:gd name="T26" fmla="*/ 2 w 17"/>
                <a:gd name="T27" fmla="*/ 28 h 34"/>
                <a:gd name="T28" fmla="*/ 3 w 17"/>
                <a:gd name="T29" fmla="*/ 26 h 34"/>
                <a:gd name="T30" fmla="*/ 5 w 17"/>
                <a:gd name="T31" fmla="*/ 23 h 34"/>
                <a:gd name="T32" fmla="*/ 5 w 17"/>
                <a:gd name="T33" fmla="*/ 21 h 34"/>
                <a:gd name="T34" fmla="*/ 6 w 17"/>
                <a:gd name="T35" fmla="*/ 20 h 34"/>
                <a:gd name="T36" fmla="*/ 7 w 17"/>
                <a:gd name="T37" fmla="*/ 17 h 34"/>
                <a:gd name="T38" fmla="*/ 9 w 17"/>
                <a:gd name="T39" fmla="*/ 14 h 34"/>
                <a:gd name="T40" fmla="*/ 10 w 17"/>
                <a:gd name="T41" fmla="*/ 11 h 34"/>
                <a:gd name="T42" fmla="*/ 13 w 17"/>
                <a:gd name="T43" fmla="*/ 6 h 34"/>
                <a:gd name="T44" fmla="*/ 15 w 17"/>
                <a:gd name="T45" fmla="*/ 2 h 34"/>
                <a:gd name="T46" fmla="*/ 16 w 17"/>
                <a:gd name="T4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34">
                  <a:moveTo>
                    <a:pt x="16" y="0"/>
                  </a:moveTo>
                  <a:cubicBezTo>
                    <a:pt x="16" y="0"/>
                    <a:pt x="16" y="1"/>
                    <a:pt x="16" y="2"/>
                  </a:cubicBezTo>
                  <a:cubicBezTo>
                    <a:pt x="16" y="3"/>
                    <a:pt x="17" y="5"/>
                    <a:pt x="17" y="6"/>
                  </a:cubicBezTo>
                  <a:cubicBezTo>
                    <a:pt x="17" y="10"/>
                    <a:pt x="16" y="15"/>
                    <a:pt x="14" y="20"/>
                  </a:cubicBezTo>
                  <a:cubicBezTo>
                    <a:pt x="13" y="21"/>
                    <a:pt x="13" y="22"/>
                    <a:pt x="12" y="23"/>
                  </a:cubicBezTo>
                  <a:cubicBezTo>
                    <a:pt x="11" y="24"/>
                    <a:pt x="11" y="25"/>
                    <a:pt x="10" y="26"/>
                  </a:cubicBezTo>
                  <a:cubicBezTo>
                    <a:pt x="9" y="27"/>
                    <a:pt x="8" y="28"/>
                    <a:pt x="8" y="29"/>
                  </a:cubicBezTo>
                  <a:cubicBezTo>
                    <a:pt x="7" y="29"/>
                    <a:pt x="6" y="30"/>
                    <a:pt x="5" y="31"/>
                  </a:cubicBezTo>
                  <a:cubicBezTo>
                    <a:pt x="5" y="31"/>
                    <a:pt x="4" y="32"/>
                    <a:pt x="3" y="32"/>
                  </a:cubicBezTo>
                  <a:cubicBezTo>
                    <a:pt x="2" y="33"/>
                    <a:pt x="2" y="33"/>
                    <a:pt x="1" y="3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3"/>
                    <a:pt x="0" y="32"/>
                  </a:cubicBezTo>
                  <a:cubicBezTo>
                    <a:pt x="1" y="32"/>
                    <a:pt x="1" y="31"/>
                    <a:pt x="1" y="30"/>
                  </a:cubicBezTo>
                  <a:cubicBezTo>
                    <a:pt x="1" y="30"/>
                    <a:pt x="2" y="29"/>
                    <a:pt x="2" y="28"/>
                  </a:cubicBezTo>
                  <a:cubicBezTo>
                    <a:pt x="3" y="27"/>
                    <a:pt x="3" y="26"/>
                    <a:pt x="3" y="26"/>
                  </a:cubicBezTo>
                  <a:cubicBezTo>
                    <a:pt x="4" y="25"/>
                    <a:pt x="4" y="24"/>
                    <a:pt x="5" y="23"/>
                  </a:cubicBezTo>
                  <a:cubicBezTo>
                    <a:pt x="5" y="22"/>
                    <a:pt x="5" y="22"/>
                    <a:pt x="5" y="21"/>
                  </a:cubicBezTo>
                  <a:cubicBezTo>
                    <a:pt x="5" y="21"/>
                    <a:pt x="6" y="20"/>
                    <a:pt x="6" y="20"/>
                  </a:cubicBezTo>
                  <a:cubicBezTo>
                    <a:pt x="6" y="19"/>
                    <a:pt x="7" y="18"/>
                    <a:pt x="7" y="17"/>
                  </a:cubicBezTo>
                  <a:cubicBezTo>
                    <a:pt x="8" y="16"/>
                    <a:pt x="8" y="15"/>
                    <a:pt x="9" y="14"/>
                  </a:cubicBezTo>
                  <a:cubicBezTo>
                    <a:pt x="9" y="13"/>
                    <a:pt x="10" y="12"/>
                    <a:pt x="10" y="11"/>
                  </a:cubicBezTo>
                  <a:cubicBezTo>
                    <a:pt x="11" y="9"/>
                    <a:pt x="12" y="7"/>
                    <a:pt x="13" y="6"/>
                  </a:cubicBezTo>
                  <a:cubicBezTo>
                    <a:pt x="13" y="4"/>
                    <a:pt x="14" y="3"/>
                    <a:pt x="15" y="2"/>
                  </a:cubicBezTo>
                  <a:cubicBezTo>
                    <a:pt x="15" y="1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88"/>
            <p:cNvSpPr/>
            <p:nvPr/>
          </p:nvSpPr>
          <p:spPr bwMode="auto">
            <a:xfrm>
              <a:off x="7059613" y="3341688"/>
              <a:ext cx="71438" cy="144463"/>
            </a:xfrm>
            <a:custGeom>
              <a:avLst/>
              <a:gdLst>
                <a:gd name="T0" fmla="*/ 16 w 17"/>
                <a:gd name="T1" fmla="*/ 0 h 34"/>
                <a:gd name="T2" fmla="*/ 17 w 17"/>
                <a:gd name="T3" fmla="*/ 2 h 34"/>
                <a:gd name="T4" fmla="*/ 17 w 17"/>
                <a:gd name="T5" fmla="*/ 6 h 34"/>
                <a:gd name="T6" fmla="*/ 14 w 17"/>
                <a:gd name="T7" fmla="*/ 20 h 34"/>
                <a:gd name="T8" fmla="*/ 13 w 17"/>
                <a:gd name="T9" fmla="*/ 23 h 34"/>
                <a:gd name="T10" fmla="*/ 11 w 17"/>
                <a:gd name="T11" fmla="*/ 26 h 34"/>
                <a:gd name="T12" fmla="*/ 8 w 17"/>
                <a:gd name="T13" fmla="*/ 28 h 34"/>
                <a:gd name="T14" fmla="*/ 6 w 17"/>
                <a:gd name="T15" fmla="*/ 30 h 34"/>
                <a:gd name="T16" fmla="*/ 4 w 17"/>
                <a:gd name="T17" fmla="*/ 32 h 34"/>
                <a:gd name="T18" fmla="*/ 2 w 17"/>
                <a:gd name="T19" fmla="*/ 33 h 34"/>
                <a:gd name="T20" fmla="*/ 0 w 17"/>
                <a:gd name="T21" fmla="*/ 34 h 34"/>
                <a:gd name="T22" fmla="*/ 1 w 17"/>
                <a:gd name="T23" fmla="*/ 32 h 34"/>
                <a:gd name="T24" fmla="*/ 2 w 17"/>
                <a:gd name="T25" fmla="*/ 30 h 34"/>
                <a:gd name="T26" fmla="*/ 3 w 17"/>
                <a:gd name="T27" fmla="*/ 28 h 34"/>
                <a:gd name="T28" fmla="*/ 4 w 17"/>
                <a:gd name="T29" fmla="*/ 25 h 34"/>
                <a:gd name="T30" fmla="*/ 5 w 17"/>
                <a:gd name="T31" fmla="*/ 23 h 34"/>
                <a:gd name="T32" fmla="*/ 6 w 17"/>
                <a:gd name="T33" fmla="*/ 21 h 34"/>
                <a:gd name="T34" fmla="*/ 7 w 17"/>
                <a:gd name="T35" fmla="*/ 20 h 34"/>
                <a:gd name="T36" fmla="*/ 8 w 17"/>
                <a:gd name="T37" fmla="*/ 17 h 34"/>
                <a:gd name="T38" fmla="*/ 9 w 17"/>
                <a:gd name="T39" fmla="*/ 14 h 34"/>
                <a:gd name="T40" fmla="*/ 11 w 17"/>
                <a:gd name="T41" fmla="*/ 11 h 34"/>
                <a:gd name="T42" fmla="*/ 13 w 17"/>
                <a:gd name="T43" fmla="*/ 5 h 34"/>
                <a:gd name="T44" fmla="*/ 15 w 17"/>
                <a:gd name="T45" fmla="*/ 1 h 34"/>
                <a:gd name="T46" fmla="*/ 16 w 17"/>
                <a:gd name="T4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34">
                  <a:moveTo>
                    <a:pt x="16" y="0"/>
                  </a:moveTo>
                  <a:cubicBezTo>
                    <a:pt x="16" y="0"/>
                    <a:pt x="17" y="1"/>
                    <a:pt x="17" y="2"/>
                  </a:cubicBezTo>
                  <a:cubicBezTo>
                    <a:pt x="17" y="3"/>
                    <a:pt x="17" y="4"/>
                    <a:pt x="17" y="6"/>
                  </a:cubicBezTo>
                  <a:cubicBezTo>
                    <a:pt x="17" y="10"/>
                    <a:pt x="16" y="15"/>
                    <a:pt x="14" y="20"/>
                  </a:cubicBezTo>
                  <a:cubicBezTo>
                    <a:pt x="14" y="21"/>
                    <a:pt x="13" y="22"/>
                    <a:pt x="13" y="23"/>
                  </a:cubicBezTo>
                  <a:cubicBezTo>
                    <a:pt x="12" y="24"/>
                    <a:pt x="11" y="25"/>
                    <a:pt x="11" y="26"/>
                  </a:cubicBezTo>
                  <a:cubicBezTo>
                    <a:pt x="10" y="27"/>
                    <a:pt x="9" y="28"/>
                    <a:pt x="8" y="28"/>
                  </a:cubicBezTo>
                  <a:cubicBezTo>
                    <a:pt x="8" y="29"/>
                    <a:pt x="7" y="30"/>
                    <a:pt x="6" y="30"/>
                  </a:cubicBezTo>
                  <a:cubicBezTo>
                    <a:pt x="5" y="31"/>
                    <a:pt x="4" y="32"/>
                    <a:pt x="4" y="32"/>
                  </a:cubicBezTo>
                  <a:cubicBezTo>
                    <a:pt x="3" y="32"/>
                    <a:pt x="3" y="33"/>
                    <a:pt x="2" y="33"/>
                  </a:cubicBezTo>
                  <a:cubicBezTo>
                    <a:pt x="1" y="33"/>
                    <a:pt x="0" y="34"/>
                    <a:pt x="0" y="34"/>
                  </a:cubicBezTo>
                  <a:cubicBezTo>
                    <a:pt x="0" y="34"/>
                    <a:pt x="1" y="33"/>
                    <a:pt x="1" y="32"/>
                  </a:cubicBezTo>
                  <a:cubicBezTo>
                    <a:pt x="1" y="31"/>
                    <a:pt x="2" y="31"/>
                    <a:pt x="2" y="30"/>
                  </a:cubicBezTo>
                  <a:cubicBezTo>
                    <a:pt x="2" y="29"/>
                    <a:pt x="2" y="29"/>
                    <a:pt x="3" y="28"/>
                  </a:cubicBezTo>
                  <a:cubicBezTo>
                    <a:pt x="3" y="27"/>
                    <a:pt x="4" y="26"/>
                    <a:pt x="4" y="25"/>
                  </a:cubicBezTo>
                  <a:cubicBezTo>
                    <a:pt x="4" y="25"/>
                    <a:pt x="5" y="24"/>
                    <a:pt x="5" y="23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21"/>
                    <a:pt x="6" y="20"/>
                    <a:pt x="7" y="20"/>
                  </a:cubicBezTo>
                  <a:cubicBezTo>
                    <a:pt x="7" y="19"/>
                    <a:pt x="8" y="18"/>
                    <a:pt x="8" y="17"/>
                  </a:cubicBezTo>
                  <a:cubicBezTo>
                    <a:pt x="9" y="16"/>
                    <a:pt x="9" y="15"/>
                    <a:pt x="9" y="14"/>
                  </a:cubicBezTo>
                  <a:cubicBezTo>
                    <a:pt x="10" y="13"/>
                    <a:pt x="10" y="12"/>
                    <a:pt x="11" y="11"/>
                  </a:cubicBezTo>
                  <a:cubicBezTo>
                    <a:pt x="12" y="9"/>
                    <a:pt x="13" y="7"/>
                    <a:pt x="13" y="5"/>
                  </a:cubicBezTo>
                  <a:cubicBezTo>
                    <a:pt x="14" y="4"/>
                    <a:pt x="15" y="2"/>
                    <a:pt x="15" y="1"/>
                  </a:cubicBezTo>
                  <a:cubicBezTo>
                    <a:pt x="16" y="0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89"/>
            <p:cNvSpPr/>
            <p:nvPr/>
          </p:nvSpPr>
          <p:spPr bwMode="auto">
            <a:xfrm>
              <a:off x="6902450" y="3440113"/>
              <a:ext cx="96838" cy="122238"/>
            </a:xfrm>
            <a:custGeom>
              <a:avLst/>
              <a:gdLst>
                <a:gd name="T0" fmla="*/ 23 w 23"/>
                <a:gd name="T1" fmla="*/ 0 h 29"/>
                <a:gd name="T2" fmla="*/ 23 w 23"/>
                <a:gd name="T3" fmla="*/ 2 h 29"/>
                <a:gd name="T4" fmla="*/ 23 w 23"/>
                <a:gd name="T5" fmla="*/ 7 h 29"/>
                <a:gd name="T6" fmla="*/ 17 w 23"/>
                <a:gd name="T7" fmla="*/ 19 h 29"/>
                <a:gd name="T8" fmla="*/ 14 w 23"/>
                <a:gd name="T9" fmla="*/ 22 h 29"/>
                <a:gd name="T10" fmla="*/ 11 w 23"/>
                <a:gd name="T11" fmla="*/ 24 h 29"/>
                <a:gd name="T12" fmla="*/ 9 w 23"/>
                <a:gd name="T13" fmla="*/ 26 h 29"/>
                <a:gd name="T14" fmla="*/ 6 w 23"/>
                <a:gd name="T15" fmla="*/ 28 h 29"/>
                <a:gd name="T16" fmla="*/ 3 w 23"/>
                <a:gd name="T17" fmla="*/ 28 h 29"/>
                <a:gd name="T18" fmla="*/ 1 w 23"/>
                <a:gd name="T19" fmla="*/ 29 h 29"/>
                <a:gd name="T20" fmla="*/ 0 w 23"/>
                <a:gd name="T21" fmla="*/ 29 h 29"/>
                <a:gd name="T22" fmla="*/ 1 w 23"/>
                <a:gd name="T23" fmla="*/ 28 h 29"/>
                <a:gd name="T24" fmla="*/ 2 w 23"/>
                <a:gd name="T25" fmla="*/ 26 h 29"/>
                <a:gd name="T26" fmla="*/ 3 w 23"/>
                <a:gd name="T27" fmla="*/ 24 h 29"/>
                <a:gd name="T28" fmla="*/ 5 w 23"/>
                <a:gd name="T29" fmla="*/ 22 h 29"/>
                <a:gd name="T30" fmla="*/ 7 w 23"/>
                <a:gd name="T31" fmla="*/ 20 h 29"/>
                <a:gd name="T32" fmla="*/ 8 w 23"/>
                <a:gd name="T33" fmla="*/ 19 h 29"/>
                <a:gd name="T34" fmla="*/ 9 w 23"/>
                <a:gd name="T35" fmla="*/ 17 h 29"/>
                <a:gd name="T36" fmla="*/ 11 w 23"/>
                <a:gd name="T37" fmla="*/ 15 h 29"/>
                <a:gd name="T38" fmla="*/ 13 w 23"/>
                <a:gd name="T39" fmla="*/ 12 h 29"/>
                <a:gd name="T40" fmla="*/ 15 w 23"/>
                <a:gd name="T41" fmla="*/ 10 h 29"/>
                <a:gd name="T42" fmla="*/ 19 w 23"/>
                <a:gd name="T43" fmla="*/ 5 h 29"/>
                <a:gd name="T44" fmla="*/ 22 w 23"/>
                <a:gd name="T45" fmla="*/ 2 h 29"/>
                <a:gd name="T46" fmla="*/ 23 w 23"/>
                <a:gd name="T4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" h="29">
                  <a:moveTo>
                    <a:pt x="23" y="0"/>
                  </a:moveTo>
                  <a:cubicBezTo>
                    <a:pt x="23" y="0"/>
                    <a:pt x="23" y="1"/>
                    <a:pt x="23" y="2"/>
                  </a:cubicBezTo>
                  <a:cubicBezTo>
                    <a:pt x="23" y="3"/>
                    <a:pt x="23" y="5"/>
                    <a:pt x="23" y="7"/>
                  </a:cubicBezTo>
                  <a:cubicBezTo>
                    <a:pt x="22" y="10"/>
                    <a:pt x="20" y="15"/>
                    <a:pt x="17" y="19"/>
                  </a:cubicBezTo>
                  <a:cubicBezTo>
                    <a:pt x="16" y="20"/>
                    <a:pt x="15" y="21"/>
                    <a:pt x="14" y="22"/>
                  </a:cubicBezTo>
                  <a:cubicBezTo>
                    <a:pt x="13" y="23"/>
                    <a:pt x="12" y="24"/>
                    <a:pt x="11" y="24"/>
                  </a:cubicBezTo>
                  <a:cubicBezTo>
                    <a:pt x="10" y="25"/>
                    <a:pt x="9" y="26"/>
                    <a:pt x="9" y="26"/>
                  </a:cubicBezTo>
                  <a:cubicBezTo>
                    <a:pt x="8" y="27"/>
                    <a:pt x="7" y="27"/>
                    <a:pt x="6" y="28"/>
                  </a:cubicBezTo>
                  <a:cubicBezTo>
                    <a:pt x="5" y="28"/>
                    <a:pt x="4" y="28"/>
                    <a:pt x="3" y="28"/>
                  </a:cubicBezTo>
                  <a:cubicBezTo>
                    <a:pt x="3" y="29"/>
                    <a:pt x="2" y="29"/>
                    <a:pt x="1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1" y="28"/>
                  </a:cubicBezTo>
                  <a:cubicBezTo>
                    <a:pt x="1" y="27"/>
                    <a:pt x="1" y="27"/>
                    <a:pt x="2" y="26"/>
                  </a:cubicBezTo>
                  <a:cubicBezTo>
                    <a:pt x="2" y="26"/>
                    <a:pt x="3" y="25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6" y="21"/>
                    <a:pt x="6" y="21"/>
                    <a:pt x="7" y="20"/>
                  </a:cubicBezTo>
                  <a:cubicBezTo>
                    <a:pt x="7" y="19"/>
                    <a:pt x="8" y="19"/>
                    <a:pt x="8" y="19"/>
                  </a:cubicBezTo>
                  <a:cubicBezTo>
                    <a:pt x="8" y="18"/>
                    <a:pt x="9" y="18"/>
                    <a:pt x="9" y="17"/>
                  </a:cubicBezTo>
                  <a:cubicBezTo>
                    <a:pt x="10" y="16"/>
                    <a:pt x="10" y="16"/>
                    <a:pt x="11" y="15"/>
                  </a:cubicBezTo>
                  <a:cubicBezTo>
                    <a:pt x="12" y="14"/>
                    <a:pt x="13" y="13"/>
                    <a:pt x="13" y="12"/>
                  </a:cubicBezTo>
                  <a:cubicBezTo>
                    <a:pt x="14" y="11"/>
                    <a:pt x="15" y="10"/>
                    <a:pt x="15" y="10"/>
                  </a:cubicBezTo>
                  <a:cubicBezTo>
                    <a:pt x="17" y="8"/>
                    <a:pt x="18" y="6"/>
                    <a:pt x="19" y="5"/>
                  </a:cubicBezTo>
                  <a:cubicBezTo>
                    <a:pt x="20" y="4"/>
                    <a:pt x="21" y="3"/>
                    <a:pt x="22" y="2"/>
                  </a:cubicBezTo>
                  <a:cubicBezTo>
                    <a:pt x="23" y="1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90"/>
            <p:cNvSpPr/>
            <p:nvPr/>
          </p:nvSpPr>
          <p:spPr bwMode="auto">
            <a:xfrm>
              <a:off x="7021513" y="3529013"/>
              <a:ext cx="101600" cy="123825"/>
            </a:xfrm>
            <a:custGeom>
              <a:avLst/>
              <a:gdLst>
                <a:gd name="T0" fmla="*/ 24 w 24"/>
                <a:gd name="T1" fmla="*/ 0 h 29"/>
                <a:gd name="T2" fmla="*/ 24 w 24"/>
                <a:gd name="T3" fmla="*/ 2 h 29"/>
                <a:gd name="T4" fmla="*/ 23 w 24"/>
                <a:gd name="T5" fmla="*/ 6 h 29"/>
                <a:gd name="T6" fmla="*/ 17 w 24"/>
                <a:gd name="T7" fmla="*/ 19 h 29"/>
                <a:gd name="T8" fmla="*/ 15 w 24"/>
                <a:gd name="T9" fmla="*/ 21 h 29"/>
                <a:gd name="T10" fmla="*/ 12 w 24"/>
                <a:gd name="T11" fmla="*/ 24 h 29"/>
                <a:gd name="T12" fmla="*/ 9 w 24"/>
                <a:gd name="T13" fmla="*/ 26 h 29"/>
                <a:gd name="T14" fmla="*/ 6 w 24"/>
                <a:gd name="T15" fmla="*/ 27 h 29"/>
                <a:gd name="T16" fmla="*/ 4 w 24"/>
                <a:gd name="T17" fmla="*/ 28 h 29"/>
                <a:gd name="T18" fmla="*/ 2 w 24"/>
                <a:gd name="T19" fmla="*/ 28 h 29"/>
                <a:gd name="T20" fmla="*/ 0 w 24"/>
                <a:gd name="T21" fmla="*/ 29 h 29"/>
                <a:gd name="T22" fmla="*/ 1 w 24"/>
                <a:gd name="T23" fmla="*/ 27 h 29"/>
                <a:gd name="T24" fmla="*/ 2 w 24"/>
                <a:gd name="T25" fmla="*/ 26 h 29"/>
                <a:gd name="T26" fmla="*/ 4 w 24"/>
                <a:gd name="T27" fmla="*/ 24 h 29"/>
                <a:gd name="T28" fmla="*/ 6 w 24"/>
                <a:gd name="T29" fmla="*/ 22 h 29"/>
                <a:gd name="T30" fmla="*/ 8 w 24"/>
                <a:gd name="T31" fmla="*/ 19 h 29"/>
                <a:gd name="T32" fmla="*/ 9 w 24"/>
                <a:gd name="T33" fmla="*/ 18 h 29"/>
                <a:gd name="T34" fmla="*/ 10 w 24"/>
                <a:gd name="T35" fmla="*/ 17 h 29"/>
                <a:gd name="T36" fmla="*/ 12 w 24"/>
                <a:gd name="T37" fmla="*/ 14 h 29"/>
                <a:gd name="T38" fmla="*/ 14 w 24"/>
                <a:gd name="T39" fmla="*/ 12 h 29"/>
                <a:gd name="T40" fmla="*/ 16 w 24"/>
                <a:gd name="T41" fmla="*/ 9 h 29"/>
                <a:gd name="T42" fmla="*/ 20 w 24"/>
                <a:gd name="T43" fmla="*/ 4 h 29"/>
                <a:gd name="T44" fmla="*/ 23 w 24"/>
                <a:gd name="T45" fmla="*/ 1 h 29"/>
                <a:gd name="T46" fmla="*/ 24 w 24"/>
                <a:gd name="T4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" h="29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3"/>
                    <a:pt x="24" y="4"/>
                    <a:pt x="23" y="6"/>
                  </a:cubicBezTo>
                  <a:cubicBezTo>
                    <a:pt x="22" y="10"/>
                    <a:pt x="20" y="15"/>
                    <a:pt x="17" y="19"/>
                  </a:cubicBezTo>
                  <a:cubicBezTo>
                    <a:pt x="16" y="20"/>
                    <a:pt x="16" y="21"/>
                    <a:pt x="15" y="21"/>
                  </a:cubicBezTo>
                  <a:cubicBezTo>
                    <a:pt x="14" y="22"/>
                    <a:pt x="13" y="23"/>
                    <a:pt x="12" y="24"/>
                  </a:cubicBezTo>
                  <a:cubicBezTo>
                    <a:pt x="11" y="25"/>
                    <a:pt x="10" y="25"/>
                    <a:pt x="9" y="26"/>
                  </a:cubicBezTo>
                  <a:cubicBezTo>
                    <a:pt x="8" y="26"/>
                    <a:pt x="7" y="27"/>
                    <a:pt x="6" y="27"/>
                  </a:cubicBezTo>
                  <a:cubicBezTo>
                    <a:pt x="5" y="27"/>
                    <a:pt x="5" y="28"/>
                    <a:pt x="4" y="28"/>
                  </a:cubicBezTo>
                  <a:cubicBezTo>
                    <a:pt x="3" y="28"/>
                    <a:pt x="2" y="28"/>
                    <a:pt x="2" y="28"/>
                  </a:cubicBezTo>
                  <a:cubicBezTo>
                    <a:pt x="1" y="29"/>
                    <a:pt x="0" y="29"/>
                    <a:pt x="0" y="29"/>
                  </a:cubicBezTo>
                  <a:cubicBezTo>
                    <a:pt x="0" y="29"/>
                    <a:pt x="1" y="28"/>
                    <a:pt x="1" y="27"/>
                  </a:cubicBezTo>
                  <a:cubicBezTo>
                    <a:pt x="2" y="27"/>
                    <a:pt x="2" y="26"/>
                    <a:pt x="2" y="26"/>
                  </a:cubicBezTo>
                  <a:cubicBezTo>
                    <a:pt x="3" y="25"/>
                    <a:pt x="3" y="25"/>
                    <a:pt x="4" y="24"/>
                  </a:cubicBezTo>
                  <a:cubicBezTo>
                    <a:pt x="5" y="23"/>
                    <a:pt x="5" y="22"/>
                    <a:pt x="6" y="22"/>
                  </a:cubicBezTo>
                  <a:cubicBezTo>
                    <a:pt x="6" y="21"/>
                    <a:pt x="7" y="20"/>
                    <a:pt x="8" y="19"/>
                  </a:cubicBezTo>
                  <a:cubicBezTo>
                    <a:pt x="8" y="19"/>
                    <a:pt x="8" y="19"/>
                    <a:pt x="9" y="18"/>
                  </a:cubicBezTo>
                  <a:cubicBezTo>
                    <a:pt x="9" y="18"/>
                    <a:pt x="9" y="17"/>
                    <a:pt x="10" y="17"/>
                  </a:cubicBezTo>
                  <a:cubicBezTo>
                    <a:pt x="10" y="16"/>
                    <a:pt x="11" y="15"/>
                    <a:pt x="12" y="14"/>
                  </a:cubicBezTo>
                  <a:cubicBezTo>
                    <a:pt x="12" y="13"/>
                    <a:pt x="13" y="12"/>
                    <a:pt x="14" y="12"/>
                  </a:cubicBezTo>
                  <a:cubicBezTo>
                    <a:pt x="14" y="11"/>
                    <a:pt x="15" y="10"/>
                    <a:pt x="16" y="9"/>
                  </a:cubicBezTo>
                  <a:cubicBezTo>
                    <a:pt x="17" y="7"/>
                    <a:pt x="18" y="6"/>
                    <a:pt x="20" y="4"/>
                  </a:cubicBezTo>
                  <a:cubicBezTo>
                    <a:pt x="21" y="3"/>
                    <a:pt x="22" y="2"/>
                    <a:pt x="23" y="1"/>
                  </a:cubicBezTo>
                  <a:cubicBezTo>
                    <a:pt x="23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91"/>
            <p:cNvSpPr/>
            <p:nvPr/>
          </p:nvSpPr>
          <p:spPr bwMode="auto">
            <a:xfrm>
              <a:off x="6821488" y="3622675"/>
              <a:ext cx="136525" cy="93663"/>
            </a:xfrm>
            <a:custGeom>
              <a:avLst/>
              <a:gdLst>
                <a:gd name="T0" fmla="*/ 32 w 32"/>
                <a:gd name="T1" fmla="*/ 0 h 22"/>
                <a:gd name="T2" fmla="*/ 32 w 32"/>
                <a:gd name="T3" fmla="*/ 2 h 22"/>
                <a:gd name="T4" fmla="*/ 30 w 32"/>
                <a:gd name="T5" fmla="*/ 6 h 22"/>
                <a:gd name="T6" fmla="*/ 21 w 32"/>
                <a:gd name="T7" fmla="*/ 17 h 22"/>
                <a:gd name="T8" fmla="*/ 17 w 32"/>
                <a:gd name="T9" fmla="*/ 19 h 22"/>
                <a:gd name="T10" fmla="*/ 14 w 32"/>
                <a:gd name="T11" fmla="*/ 20 h 22"/>
                <a:gd name="T12" fmla="*/ 10 w 32"/>
                <a:gd name="T13" fmla="*/ 21 h 22"/>
                <a:gd name="T14" fmla="*/ 9 w 32"/>
                <a:gd name="T15" fmla="*/ 22 h 22"/>
                <a:gd name="T16" fmla="*/ 7 w 32"/>
                <a:gd name="T17" fmla="*/ 22 h 22"/>
                <a:gd name="T18" fmla="*/ 2 w 32"/>
                <a:gd name="T19" fmla="*/ 21 h 22"/>
                <a:gd name="T20" fmla="*/ 0 w 32"/>
                <a:gd name="T21" fmla="*/ 21 h 22"/>
                <a:gd name="T22" fmla="*/ 2 w 32"/>
                <a:gd name="T23" fmla="*/ 20 h 22"/>
                <a:gd name="T24" fmla="*/ 4 w 32"/>
                <a:gd name="T25" fmla="*/ 19 h 22"/>
                <a:gd name="T26" fmla="*/ 6 w 32"/>
                <a:gd name="T27" fmla="*/ 17 h 22"/>
                <a:gd name="T28" fmla="*/ 8 w 32"/>
                <a:gd name="T29" fmla="*/ 16 h 22"/>
                <a:gd name="T30" fmla="*/ 11 w 32"/>
                <a:gd name="T31" fmla="*/ 14 h 22"/>
                <a:gd name="T32" fmla="*/ 14 w 32"/>
                <a:gd name="T33" fmla="*/ 12 h 22"/>
                <a:gd name="T34" fmla="*/ 16 w 32"/>
                <a:gd name="T35" fmla="*/ 10 h 22"/>
                <a:gd name="T36" fmla="*/ 22 w 32"/>
                <a:gd name="T37" fmla="*/ 7 h 22"/>
                <a:gd name="T38" fmla="*/ 25 w 32"/>
                <a:gd name="T39" fmla="*/ 5 h 22"/>
                <a:gd name="T40" fmla="*/ 27 w 32"/>
                <a:gd name="T41" fmla="*/ 3 h 22"/>
                <a:gd name="T42" fmla="*/ 31 w 32"/>
                <a:gd name="T43" fmla="*/ 1 h 22"/>
                <a:gd name="T44" fmla="*/ 32 w 32"/>
                <a:gd name="T4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22">
                  <a:moveTo>
                    <a:pt x="32" y="0"/>
                  </a:moveTo>
                  <a:cubicBezTo>
                    <a:pt x="32" y="0"/>
                    <a:pt x="32" y="0"/>
                    <a:pt x="32" y="2"/>
                  </a:cubicBezTo>
                  <a:cubicBezTo>
                    <a:pt x="32" y="3"/>
                    <a:pt x="31" y="4"/>
                    <a:pt x="30" y="6"/>
                  </a:cubicBezTo>
                  <a:cubicBezTo>
                    <a:pt x="29" y="10"/>
                    <a:pt x="25" y="14"/>
                    <a:pt x="21" y="17"/>
                  </a:cubicBezTo>
                  <a:cubicBezTo>
                    <a:pt x="20" y="17"/>
                    <a:pt x="18" y="18"/>
                    <a:pt x="17" y="19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1"/>
                    <a:pt x="11" y="21"/>
                    <a:pt x="10" y="21"/>
                  </a:cubicBezTo>
                  <a:cubicBezTo>
                    <a:pt x="10" y="21"/>
                    <a:pt x="9" y="21"/>
                    <a:pt x="9" y="22"/>
                  </a:cubicBezTo>
                  <a:cubicBezTo>
                    <a:pt x="8" y="22"/>
                    <a:pt x="8" y="22"/>
                    <a:pt x="7" y="22"/>
                  </a:cubicBezTo>
                  <a:cubicBezTo>
                    <a:pt x="5" y="22"/>
                    <a:pt x="3" y="22"/>
                    <a:pt x="2" y="21"/>
                  </a:cubicBezTo>
                  <a:cubicBezTo>
                    <a:pt x="1" y="21"/>
                    <a:pt x="0" y="21"/>
                    <a:pt x="0" y="21"/>
                  </a:cubicBezTo>
                  <a:cubicBezTo>
                    <a:pt x="0" y="21"/>
                    <a:pt x="1" y="21"/>
                    <a:pt x="2" y="20"/>
                  </a:cubicBezTo>
                  <a:cubicBezTo>
                    <a:pt x="2" y="20"/>
                    <a:pt x="3" y="19"/>
                    <a:pt x="4" y="19"/>
                  </a:cubicBezTo>
                  <a:cubicBezTo>
                    <a:pt x="4" y="18"/>
                    <a:pt x="5" y="18"/>
                    <a:pt x="6" y="17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9" y="15"/>
                    <a:pt x="10" y="15"/>
                    <a:pt x="11" y="14"/>
                  </a:cubicBezTo>
                  <a:cubicBezTo>
                    <a:pt x="12" y="13"/>
                    <a:pt x="13" y="13"/>
                    <a:pt x="14" y="12"/>
                  </a:cubicBezTo>
                  <a:cubicBezTo>
                    <a:pt x="14" y="12"/>
                    <a:pt x="15" y="11"/>
                    <a:pt x="16" y="10"/>
                  </a:cubicBezTo>
                  <a:cubicBezTo>
                    <a:pt x="18" y="9"/>
                    <a:pt x="20" y="8"/>
                    <a:pt x="22" y="7"/>
                  </a:cubicBezTo>
                  <a:cubicBezTo>
                    <a:pt x="23" y="6"/>
                    <a:pt x="24" y="5"/>
                    <a:pt x="25" y="5"/>
                  </a:cubicBezTo>
                  <a:cubicBezTo>
                    <a:pt x="25" y="4"/>
                    <a:pt x="26" y="4"/>
                    <a:pt x="27" y="3"/>
                  </a:cubicBezTo>
                  <a:cubicBezTo>
                    <a:pt x="28" y="2"/>
                    <a:pt x="30" y="1"/>
                    <a:pt x="31" y="1"/>
                  </a:cubicBezTo>
                  <a:cubicBezTo>
                    <a:pt x="32" y="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92"/>
            <p:cNvSpPr/>
            <p:nvPr/>
          </p:nvSpPr>
          <p:spPr bwMode="auto">
            <a:xfrm>
              <a:off x="6646863" y="3652838"/>
              <a:ext cx="131763" cy="93663"/>
            </a:xfrm>
            <a:custGeom>
              <a:avLst/>
              <a:gdLst>
                <a:gd name="T0" fmla="*/ 31 w 31"/>
                <a:gd name="T1" fmla="*/ 0 h 22"/>
                <a:gd name="T2" fmla="*/ 31 w 31"/>
                <a:gd name="T3" fmla="*/ 2 h 22"/>
                <a:gd name="T4" fmla="*/ 29 w 31"/>
                <a:gd name="T5" fmla="*/ 6 h 22"/>
                <a:gd name="T6" fmla="*/ 20 w 31"/>
                <a:gd name="T7" fmla="*/ 17 h 22"/>
                <a:gd name="T8" fmla="*/ 16 w 31"/>
                <a:gd name="T9" fmla="*/ 19 h 22"/>
                <a:gd name="T10" fmla="*/ 13 w 31"/>
                <a:gd name="T11" fmla="*/ 20 h 22"/>
                <a:gd name="T12" fmla="*/ 9 w 31"/>
                <a:gd name="T13" fmla="*/ 21 h 22"/>
                <a:gd name="T14" fmla="*/ 8 w 31"/>
                <a:gd name="T15" fmla="*/ 22 h 22"/>
                <a:gd name="T16" fmla="*/ 6 w 31"/>
                <a:gd name="T17" fmla="*/ 22 h 22"/>
                <a:gd name="T18" fmla="*/ 1 w 31"/>
                <a:gd name="T19" fmla="*/ 21 h 22"/>
                <a:gd name="T20" fmla="*/ 0 w 31"/>
                <a:gd name="T21" fmla="*/ 21 h 22"/>
                <a:gd name="T22" fmla="*/ 1 w 31"/>
                <a:gd name="T23" fmla="*/ 20 h 22"/>
                <a:gd name="T24" fmla="*/ 3 w 31"/>
                <a:gd name="T25" fmla="*/ 19 h 22"/>
                <a:gd name="T26" fmla="*/ 5 w 31"/>
                <a:gd name="T27" fmla="*/ 17 h 22"/>
                <a:gd name="T28" fmla="*/ 7 w 31"/>
                <a:gd name="T29" fmla="*/ 16 h 22"/>
                <a:gd name="T30" fmla="*/ 10 w 31"/>
                <a:gd name="T31" fmla="*/ 14 h 22"/>
                <a:gd name="T32" fmla="*/ 13 w 31"/>
                <a:gd name="T33" fmla="*/ 12 h 22"/>
                <a:gd name="T34" fmla="*/ 15 w 31"/>
                <a:gd name="T35" fmla="*/ 10 h 22"/>
                <a:gd name="T36" fmla="*/ 21 w 31"/>
                <a:gd name="T37" fmla="*/ 7 h 22"/>
                <a:gd name="T38" fmla="*/ 24 w 31"/>
                <a:gd name="T39" fmla="*/ 5 h 22"/>
                <a:gd name="T40" fmla="*/ 26 w 31"/>
                <a:gd name="T41" fmla="*/ 3 h 22"/>
                <a:gd name="T42" fmla="*/ 30 w 31"/>
                <a:gd name="T43" fmla="*/ 1 h 22"/>
                <a:gd name="T44" fmla="*/ 31 w 31"/>
                <a:gd name="T4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22">
                  <a:moveTo>
                    <a:pt x="31" y="0"/>
                  </a:moveTo>
                  <a:cubicBezTo>
                    <a:pt x="31" y="0"/>
                    <a:pt x="31" y="1"/>
                    <a:pt x="31" y="2"/>
                  </a:cubicBezTo>
                  <a:cubicBezTo>
                    <a:pt x="31" y="3"/>
                    <a:pt x="30" y="4"/>
                    <a:pt x="29" y="6"/>
                  </a:cubicBezTo>
                  <a:cubicBezTo>
                    <a:pt x="28" y="10"/>
                    <a:pt x="24" y="14"/>
                    <a:pt x="20" y="17"/>
                  </a:cubicBezTo>
                  <a:cubicBezTo>
                    <a:pt x="19" y="18"/>
                    <a:pt x="18" y="18"/>
                    <a:pt x="16" y="19"/>
                  </a:cubicBezTo>
                  <a:cubicBezTo>
                    <a:pt x="15" y="19"/>
                    <a:pt x="14" y="20"/>
                    <a:pt x="13" y="20"/>
                  </a:cubicBezTo>
                  <a:cubicBezTo>
                    <a:pt x="12" y="21"/>
                    <a:pt x="10" y="21"/>
                    <a:pt x="9" y="21"/>
                  </a:cubicBezTo>
                  <a:cubicBezTo>
                    <a:pt x="9" y="21"/>
                    <a:pt x="8" y="22"/>
                    <a:pt x="8" y="22"/>
                  </a:cubicBezTo>
                  <a:cubicBezTo>
                    <a:pt x="7" y="22"/>
                    <a:pt x="7" y="22"/>
                    <a:pt x="6" y="22"/>
                  </a:cubicBezTo>
                  <a:cubicBezTo>
                    <a:pt x="4" y="22"/>
                    <a:pt x="2" y="22"/>
                    <a:pt x="1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1" y="20"/>
                  </a:cubicBezTo>
                  <a:cubicBezTo>
                    <a:pt x="1" y="20"/>
                    <a:pt x="2" y="19"/>
                    <a:pt x="3" y="19"/>
                  </a:cubicBezTo>
                  <a:cubicBezTo>
                    <a:pt x="3" y="18"/>
                    <a:pt x="4" y="18"/>
                    <a:pt x="5" y="17"/>
                  </a:cubicBezTo>
                  <a:cubicBezTo>
                    <a:pt x="6" y="17"/>
                    <a:pt x="6" y="16"/>
                    <a:pt x="7" y="16"/>
                  </a:cubicBezTo>
                  <a:cubicBezTo>
                    <a:pt x="8" y="15"/>
                    <a:pt x="9" y="15"/>
                    <a:pt x="10" y="14"/>
                  </a:cubicBezTo>
                  <a:cubicBezTo>
                    <a:pt x="11" y="14"/>
                    <a:pt x="12" y="13"/>
                    <a:pt x="13" y="12"/>
                  </a:cubicBezTo>
                  <a:cubicBezTo>
                    <a:pt x="13" y="12"/>
                    <a:pt x="14" y="11"/>
                    <a:pt x="15" y="10"/>
                  </a:cubicBezTo>
                  <a:cubicBezTo>
                    <a:pt x="17" y="9"/>
                    <a:pt x="19" y="8"/>
                    <a:pt x="21" y="7"/>
                  </a:cubicBezTo>
                  <a:cubicBezTo>
                    <a:pt x="22" y="6"/>
                    <a:pt x="23" y="5"/>
                    <a:pt x="24" y="5"/>
                  </a:cubicBezTo>
                  <a:cubicBezTo>
                    <a:pt x="24" y="4"/>
                    <a:pt x="25" y="4"/>
                    <a:pt x="26" y="3"/>
                  </a:cubicBezTo>
                  <a:cubicBezTo>
                    <a:pt x="28" y="2"/>
                    <a:pt x="29" y="1"/>
                    <a:pt x="30" y="1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93"/>
            <p:cNvSpPr/>
            <p:nvPr/>
          </p:nvSpPr>
          <p:spPr bwMode="auto">
            <a:xfrm>
              <a:off x="6016625" y="2771775"/>
              <a:ext cx="723900" cy="458788"/>
            </a:xfrm>
            <a:custGeom>
              <a:avLst/>
              <a:gdLst>
                <a:gd name="T0" fmla="*/ 18 w 170"/>
                <a:gd name="T1" fmla="*/ 11 h 108"/>
                <a:gd name="T2" fmla="*/ 5 w 170"/>
                <a:gd name="T3" fmla="*/ 29 h 108"/>
                <a:gd name="T4" fmla="*/ 6 w 170"/>
                <a:gd name="T5" fmla="*/ 42 h 108"/>
                <a:gd name="T6" fmla="*/ 8 w 170"/>
                <a:gd name="T7" fmla="*/ 43 h 108"/>
                <a:gd name="T8" fmla="*/ 19 w 170"/>
                <a:gd name="T9" fmla="*/ 43 h 108"/>
                <a:gd name="T10" fmla="*/ 40 w 170"/>
                <a:gd name="T11" fmla="*/ 38 h 108"/>
                <a:gd name="T12" fmla="*/ 69 w 170"/>
                <a:gd name="T13" fmla="*/ 27 h 108"/>
                <a:gd name="T14" fmla="*/ 73 w 170"/>
                <a:gd name="T15" fmla="*/ 33 h 108"/>
                <a:gd name="T16" fmla="*/ 67 w 170"/>
                <a:gd name="T17" fmla="*/ 46 h 108"/>
                <a:gd name="T18" fmla="*/ 67 w 170"/>
                <a:gd name="T19" fmla="*/ 71 h 108"/>
                <a:gd name="T20" fmla="*/ 77 w 170"/>
                <a:gd name="T21" fmla="*/ 77 h 108"/>
                <a:gd name="T22" fmla="*/ 79 w 170"/>
                <a:gd name="T23" fmla="*/ 77 h 108"/>
                <a:gd name="T24" fmla="*/ 84 w 170"/>
                <a:gd name="T25" fmla="*/ 77 h 108"/>
                <a:gd name="T26" fmla="*/ 103 w 170"/>
                <a:gd name="T27" fmla="*/ 70 h 108"/>
                <a:gd name="T28" fmla="*/ 119 w 170"/>
                <a:gd name="T29" fmla="*/ 55 h 108"/>
                <a:gd name="T30" fmla="*/ 133 w 170"/>
                <a:gd name="T31" fmla="*/ 33 h 108"/>
                <a:gd name="T32" fmla="*/ 129 w 170"/>
                <a:gd name="T33" fmla="*/ 59 h 108"/>
                <a:gd name="T34" fmla="*/ 128 w 170"/>
                <a:gd name="T35" fmla="*/ 81 h 108"/>
                <a:gd name="T36" fmla="*/ 133 w 170"/>
                <a:gd name="T37" fmla="*/ 101 h 108"/>
                <a:gd name="T38" fmla="*/ 135 w 170"/>
                <a:gd name="T39" fmla="*/ 102 h 108"/>
                <a:gd name="T40" fmla="*/ 136 w 170"/>
                <a:gd name="T41" fmla="*/ 103 h 108"/>
                <a:gd name="T42" fmla="*/ 136 w 170"/>
                <a:gd name="T43" fmla="*/ 103 h 108"/>
                <a:gd name="T44" fmla="*/ 136 w 170"/>
                <a:gd name="T45" fmla="*/ 103 h 108"/>
                <a:gd name="T46" fmla="*/ 137 w 170"/>
                <a:gd name="T47" fmla="*/ 103 h 108"/>
                <a:gd name="T48" fmla="*/ 143 w 170"/>
                <a:gd name="T49" fmla="*/ 100 h 108"/>
                <a:gd name="T50" fmla="*/ 157 w 170"/>
                <a:gd name="T51" fmla="*/ 83 h 108"/>
                <a:gd name="T52" fmla="*/ 170 w 170"/>
                <a:gd name="T53" fmla="*/ 56 h 108"/>
                <a:gd name="T54" fmla="*/ 159 w 170"/>
                <a:gd name="T55" fmla="*/ 85 h 108"/>
                <a:gd name="T56" fmla="*/ 146 w 170"/>
                <a:gd name="T57" fmla="*/ 104 h 108"/>
                <a:gd name="T58" fmla="*/ 137 w 170"/>
                <a:gd name="T59" fmla="*/ 108 h 108"/>
                <a:gd name="T60" fmla="*/ 135 w 170"/>
                <a:gd name="T61" fmla="*/ 108 h 108"/>
                <a:gd name="T62" fmla="*/ 135 w 170"/>
                <a:gd name="T63" fmla="*/ 108 h 108"/>
                <a:gd name="T64" fmla="*/ 135 w 170"/>
                <a:gd name="T65" fmla="*/ 107 h 108"/>
                <a:gd name="T66" fmla="*/ 133 w 170"/>
                <a:gd name="T67" fmla="*/ 107 h 108"/>
                <a:gd name="T68" fmla="*/ 129 w 170"/>
                <a:gd name="T69" fmla="*/ 105 h 108"/>
                <a:gd name="T70" fmla="*/ 121 w 170"/>
                <a:gd name="T71" fmla="*/ 82 h 108"/>
                <a:gd name="T72" fmla="*/ 122 w 170"/>
                <a:gd name="T73" fmla="*/ 58 h 108"/>
                <a:gd name="T74" fmla="*/ 129 w 170"/>
                <a:gd name="T75" fmla="*/ 53 h 108"/>
                <a:gd name="T76" fmla="*/ 120 w 170"/>
                <a:gd name="T77" fmla="*/ 66 h 108"/>
                <a:gd name="T78" fmla="*/ 93 w 170"/>
                <a:gd name="T79" fmla="*/ 84 h 108"/>
                <a:gd name="T80" fmla="*/ 80 w 170"/>
                <a:gd name="T81" fmla="*/ 85 h 108"/>
                <a:gd name="T82" fmla="*/ 77 w 170"/>
                <a:gd name="T83" fmla="*/ 85 h 108"/>
                <a:gd name="T84" fmla="*/ 68 w 170"/>
                <a:gd name="T85" fmla="*/ 82 h 108"/>
                <a:gd name="T86" fmla="*/ 56 w 170"/>
                <a:gd name="T87" fmla="*/ 68 h 108"/>
                <a:gd name="T88" fmla="*/ 60 w 170"/>
                <a:gd name="T89" fmla="*/ 43 h 108"/>
                <a:gd name="T90" fmla="*/ 67 w 170"/>
                <a:gd name="T91" fmla="*/ 29 h 108"/>
                <a:gd name="T92" fmla="*/ 57 w 170"/>
                <a:gd name="T93" fmla="*/ 40 h 108"/>
                <a:gd name="T94" fmla="*/ 27 w 170"/>
                <a:gd name="T95" fmla="*/ 48 h 108"/>
                <a:gd name="T96" fmla="*/ 11 w 170"/>
                <a:gd name="T97" fmla="*/ 48 h 108"/>
                <a:gd name="T98" fmla="*/ 4 w 170"/>
                <a:gd name="T99" fmla="*/ 46 h 108"/>
                <a:gd name="T100" fmla="*/ 2 w 170"/>
                <a:gd name="T101" fmla="*/ 44 h 108"/>
                <a:gd name="T102" fmla="*/ 1 w 170"/>
                <a:gd name="T103" fmla="*/ 43 h 108"/>
                <a:gd name="T104" fmla="*/ 1 w 170"/>
                <a:gd name="T105" fmla="*/ 43 h 108"/>
                <a:gd name="T106" fmla="*/ 1 w 170"/>
                <a:gd name="T107" fmla="*/ 43 h 108"/>
                <a:gd name="T108" fmla="*/ 0 w 170"/>
                <a:gd name="T109" fmla="*/ 36 h 108"/>
                <a:gd name="T110" fmla="*/ 6 w 170"/>
                <a:gd name="T111" fmla="*/ 21 h 108"/>
                <a:gd name="T112" fmla="*/ 29 w 170"/>
                <a:gd name="T1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0" h="108">
                  <a:moveTo>
                    <a:pt x="29" y="0"/>
                  </a:moveTo>
                  <a:cubicBezTo>
                    <a:pt x="25" y="4"/>
                    <a:pt x="22" y="7"/>
                    <a:pt x="18" y="11"/>
                  </a:cubicBezTo>
                  <a:cubicBezTo>
                    <a:pt x="15" y="15"/>
                    <a:pt x="12" y="19"/>
                    <a:pt x="9" y="23"/>
                  </a:cubicBezTo>
                  <a:cubicBezTo>
                    <a:pt x="7" y="25"/>
                    <a:pt x="6" y="27"/>
                    <a:pt x="5" y="29"/>
                  </a:cubicBezTo>
                  <a:cubicBezTo>
                    <a:pt x="4" y="32"/>
                    <a:pt x="4" y="34"/>
                    <a:pt x="4" y="36"/>
                  </a:cubicBezTo>
                  <a:cubicBezTo>
                    <a:pt x="4" y="38"/>
                    <a:pt x="4" y="40"/>
                    <a:pt x="6" y="42"/>
                  </a:cubicBezTo>
                  <a:cubicBezTo>
                    <a:pt x="6" y="42"/>
                    <a:pt x="6" y="42"/>
                    <a:pt x="7" y="42"/>
                  </a:cubicBezTo>
                  <a:cubicBezTo>
                    <a:pt x="7" y="42"/>
                    <a:pt x="8" y="43"/>
                    <a:pt x="8" y="43"/>
                  </a:cubicBezTo>
                  <a:cubicBezTo>
                    <a:pt x="9" y="43"/>
                    <a:pt x="10" y="43"/>
                    <a:pt x="11" y="43"/>
                  </a:cubicBezTo>
                  <a:cubicBezTo>
                    <a:pt x="14" y="44"/>
                    <a:pt x="16" y="43"/>
                    <a:pt x="19" y="43"/>
                  </a:cubicBezTo>
                  <a:cubicBezTo>
                    <a:pt x="21" y="43"/>
                    <a:pt x="23" y="42"/>
                    <a:pt x="26" y="42"/>
                  </a:cubicBezTo>
                  <a:cubicBezTo>
                    <a:pt x="31" y="41"/>
                    <a:pt x="35" y="40"/>
                    <a:pt x="40" y="38"/>
                  </a:cubicBezTo>
                  <a:cubicBezTo>
                    <a:pt x="45" y="37"/>
                    <a:pt x="50" y="35"/>
                    <a:pt x="55" y="33"/>
                  </a:cubicBezTo>
                  <a:cubicBezTo>
                    <a:pt x="59" y="31"/>
                    <a:pt x="64" y="29"/>
                    <a:pt x="69" y="27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2" y="35"/>
                    <a:pt x="71" y="37"/>
                    <a:pt x="70" y="39"/>
                  </a:cubicBezTo>
                  <a:cubicBezTo>
                    <a:pt x="69" y="41"/>
                    <a:pt x="68" y="44"/>
                    <a:pt x="67" y="46"/>
                  </a:cubicBezTo>
                  <a:cubicBezTo>
                    <a:pt x="65" y="50"/>
                    <a:pt x="64" y="55"/>
                    <a:pt x="64" y="60"/>
                  </a:cubicBezTo>
                  <a:cubicBezTo>
                    <a:pt x="63" y="64"/>
                    <a:pt x="64" y="69"/>
                    <a:pt x="67" y="71"/>
                  </a:cubicBezTo>
                  <a:cubicBezTo>
                    <a:pt x="68" y="73"/>
                    <a:pt x="69" y="74"/>
                    <a:pt x="71" y="75"/>
                  </a:cubicBezTo>
                  <a:cubicBezTo>
                    <a:pt x="73" y="76"/>
                    <a:pt x="75" y="77"/>
                    <a:pt x="77" y="77"/>
                  </a:cubicBezTo>
                  <a:cubicBezTo>
                    <a:pt x="78" y="77"/>
                    <a:pt x="78" y="77"/>
                    <a:pt x="78" y="77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81" y="77"/>
                    <a:pt x="81" y="77"/>
                    <a:pt x="81" y="77"/>
                  </a:cubicBezTo>
                  <a:cubicBezTo>
                    <a:pt x="82" y="77"/>
                    <a:pt x="83" y="77"/>
                    <a:pt x="84" y="77"/>
                  </a:cubicBezTo>
                  <a:cubicBezTo>
                    <a:pt x="86" y="77"/>
                    <a:pt x="89" y="77"/>
                    <a:pt x="91" y="76"/>
                  </a:cubicBezTo>
                  <a:cubicBezTo>
                    <a:pt x="95" y="75"/>
                    <a:pt x="100" y="73"/>
                    <a:pt x="103" y="70"/>
                  </a:cubicBezTo>
                  <a:cubicBezTo>
                    <a:pt x="107" y="68"/>
                    <a:pt x="111" y="64"/>
                    <a:pt x="114" y="61"/>
                  </a:cubicBezTo>
                  <a:cubicBezTo>
                    <a:pt x="116" y="59"/>
                    <a:pt x="117" y="57"/>
                    <a:pt x="119" y="55"/>
                  </a:cubicBezTo>
                  <a:cubicBezTo>
                    <a:pt x="120" y="53"/>
                    <a:pt x="122" y="51"/>
                    <a:pt x="123" y="49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0" y="52"/>
                    <a:pt x="130" y="52"/>
                    <a:pt x="130" y="52"/>
                  </a:cubicBezTo>
                  <a:cubicBezTo>
                    <a:pt x="129" y="54"/>
                    <a:pt x="129" y="57"/>
                    <a:pt x="129" y="59"/>
                  </a:cubicBezTo>
                  <a:cubicBezTo>
                    <a:pt x="129" y="62"/>
                    <a:pt x="128" y="64"/>
                    <a:pt x="128" y="67"/>
                  </a:cubicBezTo>
                  <a:cubicBezTo>
                    <a:pt x="128" y="71"/>
                    <a:pt x="127" y="76"/>
                    <a:pt x="128" y="81"/>
                  </a:cubicBezTo>
                  <a:cubicBezTo>
                    <a:pt x="128" y="86"/>
                    <a:pt x="128" y="91"/>
                    <a:pt x="130" y="95"/>
                  </a:cubicBezTo>
                  <a:cubicBezTo>
                    <a:pt x="130" y="97"/>
                    <a:pt x="131" y="99"/>
                    <a:pt x="133" y="101"/>
                  </a:cubicBezTo>
                  <a:cubicBezTo>
                    <a:pt x="133" y="101"/>
                    <a:pt x="133" y="101"/>
                    <a:pt x="134" y="102"/>
                  </a:cubicBezTo>
                  <a:cubicBezTo>
                    <a:pt x="134" y="102"/>
                    <a:pt x="134" y="102"/>
                    <a:pt x="135" y="102"/>
                  </a:cubicBezTo>
                  <a:cubicBezTo>
                    <a:pt x="135" y="102"/>
                    <a:pt x="135" y="102"/>
                    <a:pt x="135" y="102"/>
                  </a:cubicBezTo>
                  <a:cubicBezTo>
                    <a:pt x="136" y="103"/>
                    <a:pt x="136" y="103"/>
                    <a:pt x="136" y="103"/>
                  </a:cubicBezTo>
                  <a:cubicBezTo>
                    <a:pt x="136" y="103"/>
                    <a:pt x="136" y="103"/>
                    <a:pt x="136" y="103"/>
                  </a:cubicBezTo>
                  <a:cubicBezTo>
                    <a:pt x="136" y="103"/>
                    <a:pt x="136" y="103"/>
                    <a:pt x="136" y="103"/>
                  </a:cubicBezTo>
                  <a:cubicBezTo>
                    <a:pt x="136" y="103"/>
                    <a:pt x="135" y="103"/>
                    <a:pt x="136" y="103"/>
                  </a:cubicBezTo>
                  <a:cubicBezTo>
                    <a:pt x="136" y="103"/>
                    <a:pt x="136" y="103"/>
                    <a:pt x="136" y="103"/>
                  </a:cubicBezTo>
                  <a:cubicBezTo>
                    <a:pt x="136" y="103"/>
                    <a:pt x="136" y="103"/>
                    <a:pt x="136" y="103"/>
                  </a:cubicBezTo>
                  <a:cubicBezTo>
                    <a:pt x="137" y="103"/>
                    <a:pt x="137" y="103"/>
                    <a:pt x="137" y="103"/>
                  </a:cubicBezTo>
                  <a:cubicBezTo>
                    <a:pt x="137" y="103"/>
                    <a:pt x="137" y="103"/>
                    <a:pt x="138" y="103"/>
                  </a:cubicBezTo>
                  <a:cubicBezTo>
                    <a:pt x="139" y="103"/>
                    <a:pt x="141" y="102"/>
                    <a:pt x="143" y="100"/>
                  </a:cubicBezTo>
                  <a:cubicBezTo>
                    <a:pt x="145" y="99"/>
                    <a:pt x="147" y="97"/>
                    <a:pt x="148" y="95"/>
                  </a:cubicBezTo>
                  <a:cubicBezTo>
                    <a:pt x="152" y="92"/>
                    <a:pt x="154" y="88"/>
                    <a:pt x="157" y="83"/>
                  </a:cubicBezTo>
                  <a:cubicBezTo>
                    <a:pt x="159" y="79"/>
                    <a:pt x="162" y="75"/>
                    <a:pt x="164" y="70"/>
                  </a:cubicBezTo>
                  <a:cubicBezTo>
                    <a:pt x="166" y="66"/>
                    <a:pt x="168" y="61"/>
                    <a:pt x="170" y="56"/>
                  </a:cubicBezTo>
                  <a:cubicBezTo>
                    <a:pt x="169" y="61"/>
                    <a:pt x="167" y="66"/>
                    <a:pt x="165" y="71"/>
                  </a:cubicBezTo>
                  <a:cubicBezTo>
                    <a:pt x="164" y="75"/>
                    <a:pt x="162" y="80"/>
                    <a:pt x="159" y="85"/>
                  </a:cubicBezTo>
                  <a:cubicBezTo>
                    <a:pt x="157" y="89"/>
                    <a:pt x="155" y="94"/>
                    <a:pt x="151" y="98"/>
                  </a:cubicBezTo>
                  <a:cubicBezTo>
                    <a:pt x="150" y="100"/>
                    <a:pt x="148" y="102"/>
                    <a:pt x="146" y="104"/>
                  </a:cubicBezTo>
                  <a:cubicBezTo>
                    <a:pt x="144" y="106"/>
                    <a:pt x="141" y="107"/>
                    <a:pt x="138" y="108"/>
                  </a:cubicBezTo>
                  <a:cubicBezTo>
                    <a:pt x="137" y="108"/>
                    <a:pt x="137" y="108"/>
                    <a:pt x="137" y="108"/>
                  </a:cubicBezTo>
                  <a:cubicBezTo>
                    <a:pt x="136" y="108"/>
                    <a:pt x="136" y="108"/>
                    <a:pt x="136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7"/>
                    <a:pt x="135" y="107"/>
                    <a:pt x="135" y="107"/>
                  </a:cubicBezTo>
                  <a:cubicBezTo>
                    <a:pt x="134" y="107"/>
                    <a:pt x="134" y="107"/>
                    <a:pt x="134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2" y="107"/>
                    <a:pt x="132" y="106"/>
                    <a:pt x="131" y="106"/>
                  </a:cubicBezTo>
                  <a:cubicBezTo>
                    <a:pt x="130" y="106"/>
                    <a:pt x="130" y="105"/>
                    <a:pt x="129" y="105"/>
                  </a:cubicBezTo>
                  <a:cubicBezTo>
                    <a:pt x="127" y="102"/>
                    <a:pt x="125" y="100"/>
                    <a:pt x="124" y="97"/>
                  </a:cubicBezTo>
                  <a:cubicBezTo>
                    <a:pt x="122" y="92"/>
                    <a:pt x="122" y="87"/>
                    <a:pt x="121" y="82"/>
                  </a:cubicBezTo>
                  <a:cubicBezTo>
                    <a:pt x="121" y="76"/>
                    <a:pt x="121" y="71"/>
                    <a:pt x="121" y="66"/>
                  </a:cubicBezTo>
                  <a:cubicBezTo>
                    <a:pt x="121" y="64"/>
                    <a:pt x="122" y="61"/>
                    <a:pt x="122" y="58"/>
                  </a:cubicBezTo>
                  <a:cubicBezTo>
                    <a:pt x="122" y="56"/>
                    <a:pt x="122" y="53"/>
                    <a:pt x="123" y="51"/>
                  </a:cubicBezTo>
                  <a:cubicBezTo>
                    <a:pt x="129" y="53"/>
                    <a:pt x="129" y="53"/>
                    <a:pt x="129" y="53"/>
                  </a:cubicBezTo>
                  <a:cubicBezTo>
                    <a:pt x="128" y="56"/>
                    <a:pt x="127" y="58"/>
                    <a:pt x="125" y="60"/>
                  </a:cubicBezTo>
                  <a:cubicBezTo>
                    <a:pt x="123" y="62"/>
                    <a:pt x="122" y="64"/>
                    <a:pt x="120" y="66"/>
                  </a:cubicBezTo>
                  <a:cubicBezTo>
                    <a:pt x="116" y="70"/>
                    <a:pt x="112" y="74"/>
                    <a:pt x="108" y="77"/>
                  </a:cubicBezTo>
                  <a:cubicBezTo>
                    <a:pt x="103" y="80"/>
                    <a:pt x="98" y="83"/>
                    <a:pt x="93" y="84"/>
                  </a:cubicBezTo>
                  <a:cubicBezTo>
                    <a:pt x="90" y="85"/>
                    <a:pt x="87" y="85"/>
                    <a:pt x="85" y="85"/>
                  </a:cubicBezTo>
                  <a:cubicBezTo>
                    <a:pt x="83" y="86"/>
                    <a:pt x="82" y="85"/>
                    <a:pt x="80" y="85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3" y="84"/>
                    <a:pt x="70" y="84"/>
                    <a:pt x="68" y="82"/>
                  </a:cubicBezTo>
                  <a:cubicBezTo>
                    <a:pt x="65" y="81"/>
                    <a:pt x="62" y="79"/>
                    <a:pt x="60" y="76"/>
                  </a:cubicBezTo>
                  <a:cubicBezTo>
                    <a:pt x="58" y="74"/>
                    <a:pt x="57" y="71"/>
                    <a:pt x="56" y="68"/>
                  </a:cubicBezTo>
                  <a:cubicBezTo>
                    <a:pt x="56" y="65"/>
                    <a:pt x="56" y="62"/>
                    <a:pt x="56" y="59"/>
                  </a:cubicBezTo>
                  <a:cubicBezTo>
                    <a:pt x="56" y="53"/>
                    <a:pt x="58" y="48"/>
                    <a:pt x="60" y="43"/>
                  </a:cubicBezTo>
                  <a:cubicBezTo>
                    <a:pt x="61" y="41"/>
                    <a:pt x="62" y="38"/>
                    <a:pt x="63" y="36"/>
                  </a:cubicBezTo>
                  <a:cubicBezTo>
                    <a:pt x="64" y="33"/>
                    <a:pt x="65" y="31"/>
                    <a:pt x="67" y="29"/>
                  </a:cubicBezTo>
                  <a:cubicBezTo>
                    <a:pt x="71" y="34"/>
                    <a:pt x="71" y="34"/>
                    <a:pt x="71" y="34"/>
                  </a:cubicBezTo>
                  <a:cubicBezTo>
                    <a:pt x="67" y="36"/>
                    <a:pt x="62" y="38"/>
                    <a:pt x="57" y="40"/>
                  </a:cubicBezTo>
                  <a:cubicBezTo>
                    <a:pt x="52" y="41"/>
                    <a:pt x="47" y="43"/>
                    <a:pt x="42" y="44"/>
                  </a:cubicBezTo>
                  <a:cubicBezTo>
                    <a:pt x="37" y="45"/>
                    <a:pt x="32" y="47"/>
                    <a:pt x="27" y="48"/>
                  </a:cubicBezTo>
                  <a:cubicBezTo>
                    <a:pt x="24" y="48"/>
                    <a:pt x="22" y="48"/>
                    <a:pt x="19" y="48"/>
                  </a:cubicBezTo>
                  <a:cubicBezTo>
                    <a:pt x="16" y="49"/>
                    <a:pt x="14" y="49"/>
                    <a:pt x="11" y="48"/>
                  </a:cubicBezTo>
                  <a:cubicBezTo>
                    <a:pt x="9" y="48"/>
                    <a:pt x="8" y="48"/>
                    <a:pt x="7" y="47"/>
                  </a:cubicBezTo>
                  <a:cubicBezTo>
                    <a:pt x="6" y="47"/>
                    <a:pt x="5" y="46"/>
                    <a:pt x="4" y="46"/>
                  </a:cubicBezTo>
                  <a:cubicBezTo>
                    <a:pt x="4" y="46"/>
                    <a:pt x="3" y="45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2"/>
                    <a:pt x="0" y="41"/>
                    <a:pt x="0" y="40"/>
                  </a:cubicBezTo>
                  <a:cubicBezTo>
                    <a:pt x="0" y="39"/>
                    <a:pt x="0" y="37"/>
                    <a:pt x="0" y="36"/>
                  </a:cubicBezTo>
                  <a:cubicBezTo>
                    <a:pt x="0" y="33"/>
                    <a:pt x="1" y="30"/>
                    <a:pt x="2" y="28"/>
                  </a:cubicBezTo>
                  <a:cubicBezTo>
                    <a:pt x="3" y="25"/>
                    <a:pt x="5" y="23"/>
                    <a:pt x="6" y="21"/>
                  </a:cubicBezTo>
                  <a:cubicBezTo>
                    <a:pt x="10" y="17"/>
                    <a:pt x="13" y="13"/>
                    <a:pt x="17" y="10"/>
                  </a:cubicBezTo>
                  <a:cubicBezTo>
                    <a:pt x="21" y="6"/>
                    <a:pt x="25" y="3"/>
                    <a:pt x="29" y="0"/>
                  </a:cubicBezTo>
                  <a:close/>
                </a:path>
              </a:pathLst>
            </a:custGeom>
            <a:solidFill>
              <a:srgbClr val="991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94"/>
            <p:cNvSpPr/>
            <p:nvPr/>
          </p:nvSpPr>
          <p:spPr bwMode="auto">
            <a:xfrm>
              <a:off x="5783263" y="2997200"/>
              <a:ext cx="671513" cy="498475"/>
            </a:xfrm>
            <a:custGeom>
              <a:avLst/>
              <a:gdLst>
                <a:gd name="T0" fmla="*/ 3 w 158"/>
                <a:gd name="T1" fmla="*/ 44 h 117"/>
                <a:gd name="T2" fmla="*/ 14 w 158"/>
                <a:gd name="T3" fmla="*/ 43 h 117"/>
                <a:gd name="T4" fmla="*/ 33 w 158"/>
                <a:gd name="T5" fmla="*/ 30 h 117"/>
                <a:gd name="T6" fmla="*/ 41 w 158"/>
                <a:gd name="T7" fmla="*/ 22 h 117"/>
                <a:gd name="T8" fmla="*/ 48 w 158"/>
                <a:gd name="T9" fmla="*/ 13 h 117"/>
                <a:gd name="T10" fmla="*/ 52 w 158"/>
                <a:gd name="T11" fmla="*/ 15 h 117"/>
                <a:gd name="T12" fmla="*/ 43 w 158"/>
                <a:gd name="T13" fmla="*/ 46 h 117"/>
                <a:gd name="T14" fmla="*/ 43 w 158"/>
                <a:gd name="T15" fmla="*/ 67 h 117"/>
                <a:gd name="T16" fmla="*/ 44 w 158"/>
                <a:gd name="T17" fmla="*/ 67 h 117"/>
                <a:gd name="T18" fmla="*/ 45 w 158"/>
                <a:gd name="T19" fmla="*/ 69 h 117"/>
                <a:gd name="T20" fmla="*/ 61 w 158"/>
                <a:gd name="T21" fmla="*/ 71 h 117"/>
                <a:gd name="T22" fmla="*/ 87 w 158"/>
                <a:gd name="T23" fmla="*/ 56 h 117"/>
                <a:gd name="T24" fmla="*/ 99 w 158"/>
                <a:gd name="T25" fmla="*/ 46 h 117"/>
                <a:gd name="T26" fmla="*/ 105 w 158"/>
                <a:gd name="T27" fmla="*/ 50 h 117"/>
                <a:gd name="T28" fmla="*/ 100 w 158"/>
                <a:gd name="T29" fmla="*/ 64 h 117"/>
                <a:gd name="T30" fmla="*/ 95 w 158"/>
                <a:gd name="T31" fmla="*/ 93 h 117"/>
                <a:gd name="T32" fmla="*/ 98 w 158"/>
                <a:gd name="T33" fmla="*/ 100 h 117"/>
                <a:gd name="T34" fmla="*/ 100 w 158"/>
                <a:gd name="T35" fmla="*/ 101 h 117"/>
                <a:gd name="T36" fmla="*/ 107 w 158"/>
                <a:gd name="T37" fmla="*/ 101 h 117"/>
                <a:gd name="T38" fmla="*/ 125 w 158"/>
                <a:gd name="T39" fmla="*/ 90 h 117"/>
                <a:gd name="T40" fmla="*/ 146 w 158"/>
                <a:gd name="T41" fmla="*/ 68 h 117"/>
                <a:gd name="T42" fmla="*/ 150 w 158"/>
                <a:gd name="T43" fmla="*/ 70 h 117"/>
                <a:gd name="T44" fmla="*/ 145 w 158"/>
                <a:gd name="T45" fmla="*/ 81 h 117"/>
                <a:gd name="T46" fmla="*/ 139 w 158"/>
                <a:gd name="T47" fmla="*/ 105 h 117"/>
                <a:gd name="T48" fmla="*/ 143 w 158"/>
                <a:gd name="T49" fmla="*/ 117 h 117"/>
                <a:gd name="T50" fmla="*/ 138 w 158"/>
                <a:gd name="T51" fmla="*/ 106 h 117"/>
                <a:gd name="T52" fmla="*/ 142 w 158"/>
                <a:gd name="T53" fmla="*/ 80 h 117"/>
                <a:gd name="T54" fmla="*/ 146 w 158"/>
                <a:gd name="T55" fmla="*/ 68 h 117"/>
                <a:gd name="T56" fmla="*/ 140 w 158"/>
                <a:gd name="T57" fmla="*/ 83 h 117"/>
                <a:gd name="T58" fmla="*/ 116 w 158"/>
                <a:gd name="T59" fmla="*/ 104 h 117"/>
                <a:gd name="T60" fmla="*/ 99 w 158"/>
                <a:gd name="T61" fmla="*/ 108 h 117"/>
                <a:gd name="T62" fmla="*/ 97 w 158"/>
                <a:gd name="T63" fmla="*/ 108 h 117"/>
                <a:gd name="T64" fmla="*/ 90 w 158"/>
                <a:gd name="T65" fmla="*/ 103 h 117"/>
                <a:gd name="T66" fmla="*/ 87 w 158"/>
                <a:gd name="T67" fmla="*/ 85 h 117"/>
                <a:gd name="T68" fmla="*/ 92 w 158"/>
                <a:gd name="T69" fmla="*/ 62 h 117"/>
                <a:gd name="T70" fmla="*/ 98 w 158"/>
                <a:gd name="T71" fmla="*/ 47 h 117"/>
                <a:gd name="T72" fmla="*/ 99 w 158"/>
                <a:gd name="T73" fmla="*/ 57 h 117"/>
                <a:gd name="T74" fmla="*/ 79 w 158"/>
                <a:gd name="T75" fmla="*/ 72 h 117"/>
                <a:gd name="T76" fmla="*/ 54 w 158"/>
                <a:gd name="T77" fmla="*/ 80 h 117"/>
                <a:gd name="T78" fmla="*/ 41 w 158"/>
                <a:gd name="T79" fmla="*/ 74 h 117"/>
                <a:gd name="T80" fmla="*/ 39 w 158"/>
                <a:gd name="T81" fmla="*/ 72 h 117"/>
                <a:gd name="T82" fmla="*/ 37 w 158"/>
                <a:gd name="T83" fmla="*/ 71 h 117"/>
                <a:gd name="T84" fmla="*/ 35 w 158"/>
                <a:gd name="T85" fmla="*/ 53 h 117"/>
                <a:gd name="T86" fmla="*/ 42 w 158"/>
                <a:gd name="T87" fmla="*/ 29 h 117"/>
                <a:gd name="T88" fmla="*/ 52 w 158"/>
                <a:gd name="T89" fmla="*/ 16 h 117"/>
                <a:gd name="T90" fmla="*/ 41 w 158"/>
                <a:gd name="T91" fmla="*/ 28 h 117"/>
                <a:gd name="T92" fmla="*/ 29 w 158"/>
                <a:gd name="T93" fmla="*/ 37 h 117"/>
                <a:gd name="T94" fmla="*/ 7 w 158"/>
                <a:gd name="T95" fmla="*/ 45 h 117"/>
                <a:gd name="T96" fmla="*/ 0 w 158"/>
                <a:gd name="T97" fmla="*/ 43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8" h="117">
                  <a:moveTo>
                    <a:pt x="0" y="43"/>
                  </a:moveTo>
                  <a:cubicBezTo>
                    <a:pt x="1" y="43"/>
                    <a:pt x="2" y="44"/>
                    <a:pt x="3" y="44"/>
                  </a:cubicBezTo>
                  <a:cubicBezTo>
                    <a:pt x="5" y="44"/>
                    <a:pt x="6" y="44"/>
                    <a:pt x="7" y="44"/>
                  </a:cubicBezTo>
                  <a:cubicBezTo>
                    <a:pt x="10" y="44"/>
                    <a:pt x="12" y="43"/>
                    <a:pt x="14" y="43"/>
                  </a:cubicBezTo>
                  <a:cubicBezTo>
                    <a:pt x="19" y="41"/>
                    <a:pt x="24" y="38"/>
                    <a:pt x="28" y="35"/>
                  </a:cubicBezTo>
                  <a:cubicBezTo>
                    <a:pt x="29" y="34"/>
                    <a:pt x="31" y="32"/>
                    <a:pt x="33" y="30"/>
                  </a:cubicBezTo>
                  <a:cubicBezTo>
                    <a:pt x="35" y="29"/>
                    <a:pt x="37" y="27"/>
                    <a:pt x="38" y="25"/>
                  </a:cubicBezTo>
                  <a:cubicBezTo>
                    <a:pt x="39" y="24"/>
                    <a:pt x="40" y="23"/>
                    <a:pt x="41" y="22"/>
                  </a:cubicBezTo>
                  <a:cubicBezTo>
                    <a:pt x="42" y="21"/>
                    <a:pt x="43" y="20"/>
                    <a:pt x="43" y="19"/>
                  </a:cubicBezTo>
                  <a:cubicBezTo>
                    <a:pt x="45" y="17"/>
                    <a:pt x="46" y="15"/>
                    <a:pt x="48" y="13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0" y="20"/>
                    <a:pt x="48" y="25"/>
                    <a:pt x="47" y="31"/>
                  </a:cubicBezTo>
                  <a:cubicBezTo>
                    <a:pt x="45" y="36"/>
                    <a:pt x="44" y="41"/>
                    <a:pt x="43" y="46"/>
                  </a:cubicBezTo>
                  <a:cubicBezTo>
                    <a:pt x="42" y="51"/>
                    <a:pt x="41" y="56"/>
                    <a:pt x="42" y="61"/>
                  </a:cubicBezTo>
                  <a:cubicBezTo>
                    <a:pt x="42" y="63"/>
                    <a:pt x="42" y="65"/>
                    <a:pt x="43" y="67"/>
                  </a:cubicBezTo>
                  <a:cubicBezTo>
                    <a:pt x="43" y="67"/>
                    <a:pt x="44" y="67"/>
                    <a:pt x="44" y="67"/>
                  </a:cubicBezTo>
                  <a:cubicBezTo>
                    <a:pt x="44" y="67"/>
                    <a:pt x="44" y="67"/>
                    <a:pt x="44" y="67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45" y="68"/>
                    <a:pt x="45" y="69"/>
                    <a:pt x="45" y="69"/>
                  </a:cubicBezTo>
                  <a:cubicBezTo>
                    <a:pt x="46" y="70"/>
                    <a:pt x="47" y="70"/>
                    <a:pt x="48" y="71"/>
                  </a:cubicBezTo>
                  <a:cubicBezTo>
                    <a:pt x="52" y="73"/>
                    <a:pt x="57" y="73"/>
                    <a:pt x="61" y="71"/>
                  </a:cubicBezTo>
                  <a:cubicBezTo>
                    <a:pt x="66" y="70"/>
                    <a:pt x="70" y="68"/>
                    <a:pt x="75" y="65"/>
                  </a:cubicBezTo>
                  <a:cubicBezTo>
                    <a:pt x="79" y="63"/>
                    <a:pt x="83" y="60"/>
                    <a:pt x="87" y="56"/>
                  </a:cubicBezTo>
                  <a:cubicBezTo>
                    <a:pt x="89" y="55"/>
                    <a:pt x="91" y="53"/>
                    <a:pt x="93" y="51"/>
                  </a:cubicBezTo>
                  <a:cubicBezTo>
                    <a:pt x="95" y="49"/>
                    <a:pt x="97" y="48"/>
                    <a:pt x="99" y="46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4" y="52"/>
                    <a:pt x="104" y="55"/>
                    <a:pt x="103" y="57"/>
                  </a:cubicBezTo>
                  <a:cubicBezTo>
                    <a:pt x="102" y="59"/>
                    <a:pt x="101" y="62"/>
                    <a:pt x="100" y="64"/>
                  </a:cubicBezTo>
                  <a:cubicBezTo>
                    <a:pt x="99" y="69"/>
                    <a:pt x="97" y="74"/>
                    <a:pt x="96" y="79"/>
                  </a:cubicBezTo>
                  <a:cubicBezTo>
                    <a:pt x="95" y="84"/>
                    <a:pt x="95" y="88"/>
                    <a:pt x="95" y="93"/>
                  </a:cubicBezTo>
                  <a:cubicBezTo>
                    <a:pt x="95" y="95"/>
                    <a:pt x="96" y="97"/>
                    <a:pt x="97" y="98"/>
                  </a:cubicBezTo>
                  <a:cubicBezTo>
                    <a:pt x="97" y="99"/>
                    <a:pt x="98" y="100"/>
                    <a:pt x="98" y="100"/>
                  </a:cubicBezTo>
                  <a:cubicBezTo>
                    <a:pt x="99" y="100"/>
                    <a:pt x="99" y="100"/>
                    <a:pt x="99" y="101"/>
                  </a:cubicBezTo>
                  <a:cubicBezTo>
                    <a:pt x="99" y="101"/>
                    <a:pt x="100" y="101"/>
                    <a:pt x="100" y="101"/>
                  </a:cubicBezTo>
                  <a:cubicBezTo>
                    <a:pt x="101" y="101"/>
                    <a:pt x="101" y="101"/>
                    <a:pt x="101" y="101"/>
                  </a:cubicBezTo>
                  <a:cubicBezTo>
                    <a:pt x="102" y="101"/>
                    <a:pt x="105" y="101"/>
                    <a:pt x="107" y="101"/>
                  </a:cubicBezTo>
                  <a:cubicBezTo>
                    <a:pt x="109" y="100"/>
                    <a:pt x="111" y="99"/>
                    <a:pt x="113" y="98"/>
                  </a:cubicBezTo>
                  <a:cubicBezTo>
                    <a:pt x="117" y="96"/>
                    <a:pt x="121" y="93"/>
                    <a:pt x="125" y="90"/>
                  </a:cubicBezTo>
                  <a:cubicBezTo>
                    <a:pt x="129" y="86"/>
                    <a:pt x="132" y="83"/>
                    <a:pt x="136" y="79"/>
                  </a:cubicBezTo>
                  <a:cubicBezTo>
                    <a:pt x="140" y="76"/>
                    <a:pt x="143" y="72"/>
                    <a:pt x="146" y="68"/>
                  </a:cubicBezTo>
                  <a:cubicBezTo>
                    <a:pt x="158" y="53"/>
                    <a:pt x="158" y="53"/>
                    <a:pt x="158" y="53"/>
                  </a:cubicBezTo>
                  <a:cubicBezTo>
                    <a:pt x="150" y="70"/>
                    <a:pt x="150" y="70"/>
                    <a:pt x="150" y="70"/>
                  </a:cubicBezTo>
                  <a:cubicBezTo>
                    <a:pt x="149" y="72"/>
                    <a:pt x="148" y="74"/>
                    <a:pt x="147" y="76"/>
                  </a:cubicBezTo>
                  <a:cubicBezTo>
                    <a:pt x="146" y="78"/>
                    <a:pt x="146" y="79"/>
                    <a:pt x="145" y="81"/>
                  </a:cubicBezTo>
                  <a:cubicBezTo>
                    <a:pt x="143" y="85"/>
                    <a:pt x="142" y="89"/>
                    <a:pt x="141" y="93"/>
                  </a:cubicBezTo>
                  <a:cubicBezTo>
                    <a:pt x="140" y="97"/>
                    <a:pt x="139" y="101"/>
                    <a:pt x="139" y="105"/>
                  </a:cubicBezTo>
                  <a:cubicBezTo>
                    <a:pt x="139" y="107"/>
                    <a:pt x="139" y="110"/>
                    <a:pt x="140" y="112"/>
                  </a:cubicBezTo>
                  <a:cubicBezTo>
                    <a:pt x="141" y="113"/>
                    <a:pt x="142" y="115"/>
                    <a:pt x="143" y="117"/>
                  </a:cubicBezTo>
                  <a:cubicBezTo>
                    <a:pt x="142" y="116"/>
                    <a:pt x="140" y="114"/>
                    <a:pt x="139" y="112"/>
                  </a:cubicBezTo>
                  <a:cubicBezTo>
                    <a:pt x="139" y="110"/>
                    <a:pt x="138" y="108"/>
                    <a:pt x="138" y="106"/>
                  </a:cubicBezTo>
                  <a:cubicBezTo>
                    <a:pt x="138" y="101"/>
                    <a:pt x="138" y="97"/>
                    <a:pt x="139" y="93"/>
                  </a:cubicBezTo>
                  <a:cubicBezTo>
                    <a:pt x="139" y="88"/>
                    <a:pt x="140" y="84"/>
                    <a:pt x="142" y="80"/>
                  </a:cubicBezTo>
                  <a:cubicBezTo>
                    <a:pt x="142" y="78"/>
                    <a:pt x="143" y="76"/>
                    <a:pt x="144" y="74"/>
                  </a:cubicBezTo>
                  <a:cubicBezTo>
                    <a:pt x="144" y="72"/>
                    <a:pt x="145" y="70"/>
                    <a:pt x="146" y="68"/>
                  </a:cubicBezTo>
                  <a:cubicBezTo>
                    <a:pt x="150" y="70"/>
                    <a:pt x="150" y="70"/>
                    <a:pt x="150" y="70"/>
                  </a:cubicBezTo>
                  <a:cubicBezTo>
                    <a:pt x="147" y="75"/>
                    <a:pt x="143" y="79"/>
                    <a:pt x="140" y="83"/>
                  </a:cubicBezTo>
                  <a:cubicBezTo>
                    <a:pt x="137" y="87"/>
                    <a:pt x="133" y="91"/>
                    <a:pt x="129" y="94"/>
                  </a:cubicBezTo>
                  <a:cubicBezTo>
                    <a:pt x="125" y="98"/>
                    <a:pt x="121" y="101"/>
                    <a:pt x="116" y="104"/>
                  </a:cubicBezTo>
                  <a:cubicBezTo>
                    <a:pt x="114" y="106"/>
                    <a:pt x="111" y="107"/>
                    <a:pt x="108" y="108"/>
                  </a:cubicBezTo>
                  <a:cubicBezTo>
                    <a:pt x="106" y="108"/>
                    <a:pt x="103" y="109"/>
                    <a:pt x="99" y="108"/>
                  </a:cubicBezTo>
                  <a:cubicBezTo>
                    <a:pt x="98" y="108"/>
                    <a:pt x="98" y="108"/>
                    <a:pt x="98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6" y="107"/>
                    <a:pt x="95" y="107"/>
                    <a:pt x="94" y="106"/>
                  </a:cubicBezTo>
                  <a:cubicBezTo>
                    <a:pt x="93" y="105"/>
                    <a:pt x="91" y="104"/>
                    <a:pt x="90" y="103"/>
                  </a:cubicBezTo>
                  <a:cubicBezTo>
                    <a:pt x="88" y="100"/>
                    <a:pt x="88" y="97"/>
                    <a:pt x="87" y="94"/>
                  </a:cubicBezTo>
                  <a:cubicBezTo>
                    <a:pt x="87" y="91"/>
                    <a:pt x="87" y="88"/>
                    <a:pt x="87" y="85"/>
                  </a:cubicBezTo>
                  <a:cubicBezTo>
                    <a:pt x="88" y="82"/>
                    <a:pt x="88" y="80"/>
                    <a:pt x="88" y="77"/>
                  </a:cubicBezTo>
                  <a:cubicBezTo>
                    <a:pt x="89" y="72"/>
                    <a:pt x="91" y="67"/>
                    <a:pt x="92" y="62"/>
                  </a:cubicBezTo>
                  <a:cubicBezTo>
                    <a:pt x="93" y="59"/>
                    <a:pt x="94" y="57"/>
                    <a:pt x="95" y="54"/>
                  </a:cubicBezTo>
                  <a:cubicBezTo>
                    <a:pt x="96" y="52"/>
                    <a:pt x="97" y="49"/>
                    <a:pt x="98" y="47"/>
                  </a:cubicBezTo>
                  <a:cubicBezTo>
                    <a:pt x="105" y="51"/>
                    <a:pt x="105" y="51"/>
                    <a:pt x="105" y="51"/>
                  </a:cubicBezTo>
                  <a:cubicBezTo>
                    <a:pt x="103" y="53"/>
                    <a:pt x="101" y="55"/>
                    <a:pt x="99" y="57"/>
                  </a:cubicBezTo>
                  <a:cubicBezTo>
                    <a:pt x="97" y="59"/>
                    <a:pt x="95" y="61"/>
                    <a:pt x="92" y="62"/>
                  </a:cubicBezTo>
                  <a:cubicBezTo>
                    <a:pt x="88" y="66"/>
                    <a:pt x="84" y="69"/>
                    <a:pt x="79" y="72"/>
                  </a:cubicBezTo>
                  <a:cubicBezTo>
                    <a:pt x="74" y="75"/>
                    <a:pt x="69" y="78"/>
                    <a:pt x="63" y="79"/>
                  </a:cubicBezTo>
                  <a:cubicBezTo>
                    <a:pt x="60" y="80"/>
                    <a:pt x="57" y="80"/>
                    <a:pt x="54" y="80"/>
                  </a:cubicBezTo>
                  <a:cubicBezTo>
                    <a:pt x="51" y="80"/>
                    <a:pt x="48" y="79"/>
                    <a:pt x="45" y="77"/>
                  </a:cubicBezTo>
                  <a:cubicBezTo>
                    <a:pt x="43" y="76"/>
                    <a:pt x="42" y="75"/>
                    <a:pt x="41" y="74"/>
                  </a:cubicBezTo>
                  <a:cubicBezTo>
                    <a:pt x="40" y="74"/>
                    <a:pt x="40" y="73"/>
                    <a:pt x="39" y="73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8" y="71"/>
                    <a:pt x="38" y="71"/>
                    <a:pt x="37" y="71"/>
                  </a:cubicBezTo>
                  <a:cubicBezTo>
                    <a:pt x="35" y="67"/>
                    <a:pt x="35" y="64"/>
                    <a:pt x="35" y="61"/>
                  </a:cubicBezTo>
                  <a:cubicBezTo>
                    <a:pt x="35" y="58"/>
                    <a:pt x="35" y="55"/>
                    <a:pt x="35" y="53"/>
                  </a:cubicBezTo>
                  <a:cubicBezTo>
                    <a:pt x="36" y="50"/>
                    <a:pt x="36" y="47"/>
                    <a:pt x="37" y="44"/>
                  </a:cubicBezTo>
                  <a:cubicBezTo>
                    <a:pt x="38" y="39"/>
                    <a:pt x="40" y="34"/>
                    <a:pt x="42" y="29"/>
                  </a:cubicBezTo>
                  <a:cubicBezTo>
                    <a:pt x="43" y="24"/>
                    <a:pt x="45" y="19"/>
                    <a:pt x="48" y="14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0" y="18"/>
                    <a:pt x="48" y="20"/>
                    <a:pt x="47" y="22"/>
                  </a:cubicBezTo>
                  <a:cubicBezTo>
                    <a:pt x="45" y="24"/>
                    <a:pt x="43" y="26"/>
                    <a:pt x="41" y="28"/>
                  </a:cubicBezTo>
                  <a:cubicBezTo>
                    <a:pt x="39" y="29"/>
                    <a:pt x="37" y="31"/>
                    <a:pt x="35" y="33"/>
                  </a:cubicBezTo>
                  <a:cubicBezTo>
                    <a:pt x="33" y="34"/>
                    <a:pt x="31" y="36"/>
                    <a:pt x="29" y="37"/>
                  </a:cubicBezTo>
                  <a:cubicBezTo>
                    <a:pt x="25" y="40"/>
                    <a:pt x="20" y="43"/>
                    <a:pt x="15" y="44"/>
                  </a:cubicBezTo>
                  <a:cubicBezTo>
                    <a:pt x="12" y="45"/>
                    <a:pt x="10" y="45"/>
                    <a:pt x="7" y="45"/>
                  </a:cubicBezTo>
                  <a:cubicBezTo>
                    <a:pt x="6" y="45"/>
                    <a:pt x="5" y="45"/>
                    <a:pt x="3" y="44"/>
                  </a:cubicBezTo>
                  <a:cubicBezTo>
                    <a:pt x="2" y="44"/>
                    <a:pt x="1" y="43"/>
                    <a:pt x="0" y="43"/>
                  </a:cubicBezTo>
                  <a:close/>
                </a:path>
              </a:pathLst>
            </a:custGeom>
            <a:solidFill>
              <a:srgbClr val="991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95"/>
            <p:cNvSpPr/>
            <p:nvPr/>
          </p:nvSpPr>
          <p:spPr bwMode="auto">
            <a:xfrm>
              <a:off x="5668963" y="3290888"/>
              <a:ext cx="493713" cy="395288"/>
            </a:xfrm>
            <a:custGeom>
              <a:avLst/>
              <a:gdLst>
                <a:gd name="T0" fmla="*/ 17 w 116"/>
                <a:gd name="T1" fmla="*/ 7 h 93"/>
                <a:gd name="T2" fmla="*/ 7 w 116"/>
                <a:gd name="T3" fmla="*/ 29 h 93"/>
                <a:gd name="T4" fmla="*/ 9 w 116"/>
                <a:gd name="T5" fmla="*/ 50 h 93"/>
                <a:gd name="T6" fmla="*/ 10 w 116"/>
                <a:gd name="T7" fmla="*/ 51 h 93"/>
                <a:gd name="T8" fmla="*/ 10 w 116"/>
                <a:gd name="T9" fmla="*/ 51 h 93"/>
                <a:gd name="T10" fmla="*/ 10 w 116"/>
                <a:gd name="T11" fmla="*/ 50 h 93"/>
                <a:gd name="T12" fmla="*/ 11 w 116"/>
                <a:gd name="T13" fmla="*/ 52 h 93"/>
                <a:gd name="T14" fmla="*/ 12 w 116"/>
                <a:gd name="T15" fmla="*/ 52 h 93"/>
                <a:gd name="T16" fmla="*/ 14 w 116"/>
                <a:gd name="T17" fmla="*/ 53 h 93"/>
                <a:gd name="T18" fmla="*/ 43 w 116"/>
                <a:gd name="T19" fmla="*/ 45 h 93"/>
                <a:gd name="T20" fmla="*/ 64 w 116"/>
                <a:gd name="T21" fmla="*/ 33 h 93"/>
                <a:gd name="T22" fmla="*/ 83 w 116"/>
                <a:gd name="T23" fmla="*/ 19 h 93"/>
                <a:gd name="T24" fmla="*/ 73 w 116"/>
                <a:gd name="T25" fmla="*/ 40 h 93"/>
                <a:gd name="T26" fmla="*/ 67 w 116"/>
                <a:gd name="T27" fmla="*/ 60 h 93"/>
                <a:gd name="T28" fmla="*/ 68 w 116"/>
                <a:gd name="T29" fmla="*/ 85 h 93"/>
                <a:gd name="T30" fmla="*/ 69 w 116"/>
                <a:gd name="T31" fmla="*/ 86 h 93"/>
                <a:gd name="T32" fmla="*/ 69 w 116"/>
                <a:gd name="T33" fmla="*/ 86 h 93"/>
                <a:gd name="T34" fmla="*/ 69 w 116"/>
                <a:gd name="T35" fmla="*/ 86 h 93"/>
                <a:gd name="T36" fmla="*/ 70 w 116"/>
                <a:gd name="T37" fmla="*/ 87 h 93"/>
                <a:gd name="T38" fmla="*/ 73 w 116"/>
                <a:gd name="T39" fmla="*/ 87 h 93"/>
                <a:gd name="T40" fmla="*/ 92 w 116"/>
                <a:gd name="T41" fmla="*/ 82 h 93"/>
                <a:gd name="T42" fmla="*/ 116 w 116"/>
                <a:gd name="T43" fmla="*/ 66 h 93"/>
                <a:gd name="T44" fmla="*/ 94 w 116"/>
                <a:gd name="T45" fmla="*/ 86 h 93"/>
                <a:gd name="T46" fmla="*/ 72 w 116"/>
                <a:gd name="T47" fmla="*/ 93 h 93"/>
                <a:gd name="T48" fmla="*/ 67 w 116"/>
                <a:gd name="T49" fmla="*/ 92 h 93"/>
                <a:gd name="T50" fmla="*/ 66 w 116"/>
                <a:gd name="T51" fmla="*/ 91 h 93"/>
                <a:gd name="T52" fmla="*/ 66 w 116"/>
                <a:gd name="T53" fmla="*/ 91 h 93"/>
                <a:gd name="T54" fmla="*/ 66 w 116"/>
                <a:gd name="T55" fmla="*/ 91 h 93"/>
                <a:gd name="T56" fmla="*/ 59 w 116"/>
                <a:gd name="T57" fmla="*/ 82 h 93"/>
                <a:gd name="T58" fmla="*/ 59 w 116"/>
                <a:gd name="T59" fmla="*/ 59 h 93"/>
                <a:gd name="T60" fmla="*/ 66 w 116"/>
                <a:gd name="T61" fmla="*/ 37 h 93"/>
                <a:gd name="T62" fmla="*/ 75 w 116"/>
                <a:gd name="T63" fmla="*/ 35 h 93"/>
                <a:gd name="T64" fmla="*/ 61 w 116"/>
                <a:gd name="T65" fmla="*/ 44 h 93"/>
                <a:gd name="T66" fmla="*/ 39 w 116"/>
                <a:gd name="T67" fmla="*/ 56 h 93"/>
                <a:gd name="T68" fmla="*/ 22 w 116"/>
                <a:gd name="T69" fmla="*/ 60 h 93"/>
                <a:gd name="T70" fmla="*/ 10 w 116"/>
                <a:gd name="T71" fmla="*/ 59 h 93"/>
                <a:gd name="T72" fmla="*/ 8 w 116"/>
                <a:gd name="T73" fmla="*/ 57 h 93"/>
                <a:gd name="T74" fmla="*/ 6 w 116"/>
                <a:gd name="T75" fmla="*/ 56 h 93"/>
                <a:gd name="T76" fmla="*/ 5 w 116"/>
                <a:gd name="T77" fmla="*/ 55 h 93"/>
                <a:gd name="T78" fmla="*/ 5 w 116"/>
                <a:gd name="T79" fmla="*/ 55 h 93"/>
                <a:gd name="T80" fmla="*/ 5 w 116"/>
                <a:gd name="T81" fmla="*/ 54 h 93"/>
                <a:gd name="T82" fmla="*/ 1 w 116"/>
                <a:gd name="T83" fmla="*/ 45 h 93"/>
                <a:gd name="T84" fmla="*/ 4 w 116"/>
                <a:gd name="T85" fmla="*/ 28 h 93"/>
                <a:gd name="T86" fmla="*/ 11 w 116"/>
                <a:gd name="T87" fmla="*/ 1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6" h="93">
                  <a:moveTo>
                    <a:pt x="22" y="0"/>
                  </a:moveTo>
                  <a:cubicBezTo>
                    <a:pt x="20" y="2"/>
                    <a:pt x="19" y="5"/>
                    <a:pt x="17" y="7"/>
                  </a:cubicBezTo>
                  <a:cubicBezTo>
                    <a:pt x="16" y="9"/>
                    <a:pt x="15" y="12"/>
                    <a:pt x="13" y="14"/>
                  </a:cubicBezTo>
                  <a:cubicBezTo>
                    <a:pt x="11" y="19"/>
                    <a:pt x="9" y="24"/>
                    <a:pt x="7" y="29"/>
                  </a:cubicBezTo>
                  <a:cubicBezTo>
                    <a:pt x="6" y="34"/>
                    <a:pt x="5" y="39"/>
                    <a:pt x="6" y="44"/>
                  </a:cubicBezTo>
                  <a:cubicBezTo>
                    <a:pt x="7" y="46"/>
                    <a:pt x="8" y="48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9" y="50"/>
                    <a:pt x="10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2" y="52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4" y="53"/>
                    <a:pt x="14" y="53"/>
                  </a:cubicBezTo>
                  <a:cubicBezTo>
                    <a:pt x="19" y="54"/>
                    <a:pt x="24" y="53"/>
                    <a:pt x="29" y="52"/>
                  </a:cubicBezTo>
                  <a:cubicBezTo>
                    <a:pt x="33" y="50"/>
                    <a:pt x="38" y="48"/>
                    <a:pt x="43" y="45"/>
                  </a:cubicBezTo>
                  <a:cubicBezTo>
                    <a:pt x="48" y="43"/>
                    <a:pt x="52" y="40"/>
                    <a:pt x="57" y="37"/>
                  </a:cubicBezTo>
                  <a:cubicBezTo>
                    <a:pt x="59" y="36"/>
                    <a:pt x="61" y="35"/>
                    <a:pt x="64" y="33"/>
                  </a:cubicBezTo>
                  <a:cubicBezTo>
                    <a:pt x="66" y="32"/>
                    <a:pt x="68" y="30"/>
                    <a:pt x="70" y="28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5" y="35"/>
                    <a:pt x="74" y="38"/>
                    <a:pt x="73" y="40"/>
                  </a:cubicBezTo>
                  <a:cubicBezTo>
                    <a:pt x="72" y="42"/>
                    <a:pt x="72" y="44"/>
                    <a:pt x="71" y="47"/>
                  </a:cubicBezTo>
                  <a:cubicBezTo>
                    <a:pt x="69" y="51"/>
                    <a:pt x="68" y="56"/>
                    <a:pt x="67" y="60"/>
                  </a:cubicBezTo>
                  <a:cubicBezTo>
                    <a:pt x="65" y="65"/>
                    <a:pt x="65" y="69"/>
                    <a:pt x="65" y="74"/>
                  </a:cubicBezTo>
                  <a:cubicBezTo>
                    <a:pt x="64" y="78"/>
                    <a:pt x="65" y="83"/>
                    <a:pt x="68" y="85"/>
                  </a:cubicBezTo>
                  <a:cubicBezTo>
                    <a:pt x="68" y="85"/>
                    <a:pt x="68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70" y="87"/>
                    <a:pt x="70" y="87"/>
                    <a:pt x="70" y="87"/>
                  </a:cubicBezTo>
                  <a:cubicBezTo>
                    <a:pt x="71" y="87"/>
                    <a:pt x="71" y="87"/>
                    <a:pt x="71" y="87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75" y="88"/>
                    <a:pt x="77" y="88"/>
                    <a:pt x="79" y="87"/>
                  </a:cubicBezTo>
                  <a:cubicBezTo>
                    <a:pt x="83" y="86"/>
                    <a:pt x="88" y="85"/>
                    <a:pt x="92" y="82"/>
                  </a:cubicBezTo>
                  <a:cubicBezTo>
                    <a:pt x="96" y="80"/>
                    <a:pt x="100" y="78"/>
                    <a:pt x="104" y="75"/>
                  </a:cubicBezTo>
                  <a:cubicBezTo>
                    <a:pt x="108" y="72"/>
                    <a:pt x="112" y="69"/>
                    <a:pt x="116" y="66"/>
                  </a:cubicBezTo>
                  <a:cubicBezTo>
                    <a:pt x="113" y="70"/>
                    <a:pt x="109" y="73"/>
                    <a:pt x="106" y="77"/>
                  </a:cubicBezTo>
                  <a:cubicBezTo>
                    <a:pt x="102" y="80"/>
                    <a:pt x="98" y="83"/>
                    <a:pt x="94" y="86"/>
                  </a:cubicBezTo>
                  <a:cubicBezTo>
                    <a:pt x="90" y="88"/>
                    <a:pt x="85" y="91"/>
                    <a:pt x="80" y="92"/>
                  </a:cubicBezTo>
                  <a:cubicBezTo>
                    <a:pt x="78" y="93"/>
                    <a:pt x="75" y="93"/>
                    <a:pt x="72" y="93"/>
                  </a:cubicBezTo>
                  <a:cubicBezTo>
                    <a:pt x="71" y="93"/>
                    <a:pt x="71" y="93"/>
                    <a:pt x="70" y="93"/>
                  </a:cubicBezTo>
                  <a:cubicBezTo>
                    <a:pt x="69" y="92"/>
                    <a:pt x="68" y="92"/>
                    <a:pt x="67" y="92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5" y="91"/>
                    <a:pt x="64" y="90"/>
                    <a:pt x="64" y="90"/>
                  </a:cubicBezTo>
                  <a:cubicBezTo>
                    <a:pt x="61" y="88"/>
                    <a:pt x="60" y="85"/>
                    <a:pt x="59" y="82"/>
                  </a:cubicBezTo>
                  <a:cubicBezTo>
                    <a:pt x="58" y="79"/>
                    <a:pt x="58" y="77"/>
                    <a:pt x="58" y="74"/>
                  </a:cubicBezTo>
                  <a:cubicBezTo>
                    <a:pt x="57" y="69"/>
                    <a:pt x="58" y="64"/>
                    <a:pt x="59" y="59"/>
                  </a:cubicBezTo>
                  <a:cubicBezTo>
                    <a:pt x="60" y="54"/>
                    <a:pt x="62" y="49"/>
                    <a:pt x="63" y="44"/>
                  </a:cubicBezTo>
                  <a:cubicBezTo>
                    <a:pt x="64" y="42"/>
                    <a:pt x="65" y="39"/>
                    <a:pt x="66" y="37"/>
                  </a:cubicBezTo>
                  <a:cubicBezTo>
                    <a:pt x="67" y="35"/>
                    <a:pt x="68" y="32"/>
                    <a:pt x="69" y="3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3" y="37"/>
                    <a:pt x="70" y="38"/>
                    <a:pt x="68" y="40"/>
                  </a:cubicBezTo>
                  <a:cubicBezTo>
                    <a:pt x="66" y="41"/>
                    <a:pt x="63" y="43"/>
                    <a:pt x="61" y="44"/>
                  </a:cubicBezTo>
                  <a:cubicBezTo>
                    <a:pt x="56" y="47"/>
                    <a:pt x="51" y="50"/>
                    <a:pt x="46" y="52"/>
                  </a:cubicBezTo>
                  <a:cubicBezTo>
                    <a:pt x="44" y="54"/>
                    <a:pt x="41" y="55"/>
                    <a:pt x="39" y="56"/>
                  </a:cubicBezTo>
                  <a:cubicBezTo>
                    <a:pt x="36" y="57"/>
                    <a:pt x="33" y="58"/>
                    <a:pt x="31" y="58"/>
                  </a:cubicBezTo>
                  <a:cubicBezTo>
                    <a:pt x="28" y="59"/>
                    <a:pt x="25" y="60"/>
                    <a:pt x="22" y="60"/>
                  </a:cubicBezTo>
                  <a:cubicBezTo>
                    <a:pt x="19" y="60"/>
                    <a:pt x="16" y="60"/>
                    <a:pt x="13" y="59"/>
                  </a:cubicBezTo>
                  <a:cubicBezTo>
                    <a:pt x="12" y="59"/>
                    <a:pt x="11" y="59"/>
                    <a:pt x="10" y="59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2" y="51"/>
                    <a:pt x="1" y="48"/>
                    <a:pt x="1" y="45"/>
                  </a:cubicBezTo>
                  <a:cubicBezTo>
                    <a:pt x="0" y="42"/>
                    <a:pt x="1" y="39"/>
                    <a:pt x="1" y="36"/>
                  </a:cubicBezTo>
                  <a:cubicBezTo>
                    <a:pt x="2" y="33"/>
                    <a:pt x="3" y="30"/>
                    <a:pt x="4" y="28"/>
                  </a:cubicBezTo>
                  <a:cubicBezTo>
                    <a:pt x="5" y="25"/>
                    <a:pt x="6" y="23"/>
                    <a:pt x="7" y="20"/>
                  </a:cubicBezTo>
                  <a:cubicBezTo>
                    <a:pt x="8" y="18"/>
                    <a:pt x="10" y="15"/>
                    <a:pt x="11" y="13"/>
                  </a:cubicBezTo>
                  <a:cubicBezTo>
                    <a:pt x="14" y="9"/>
                    <a:pt x="18" y="4"/>
                    <a:pt x="22" y="0"/>
                  </a:cubicBezTo>
                  <a:close/>
                </a:path>
              </a:pathLst>
            </a:custGeom>
            <a:solidFill>
              <a:srgbClr val="991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96"/>
            <p:cNvSpPr/>
            <p:nvPr/>
          </p:nvSpPr>
          <p:spPr bwMode="auto">
            <a:xfrm>
              <a:off x="5524500" y="3605213"/>
              <a:ext cx="309563" cy="242888"/>
            </a:xfrm>
            <a:custGeom>
              <a:avLst/>
              <a:gdLst>
                <a:gd name="T0" fmla="*/ 24 w 73"/>
                <a:gd name="T1" fmla="*/ 0 h 57"/>
                <a:gd name="T2" fmla="*/ 21 w 73"/>
                <a:gd name="T3" fmla="*/ 5 h 57"/>
                <a:gd name="T4" fmla="*/ 14 w 73"/>
                <a:gd name="T5" fmla="*/ 18 h 57"/>
                <a:gd name="T6" fmla="*/ 10 w 73"/>
                <a:gd name="T7" fmla="*/ 26 h 57"/>
                <a:gd name="T8" fmla="*/ 8 w 73"/>
                <a:gd name="T9" fmla="*/ 36 h 57"/>
                <a:gd name="T10" fmla="*/ 9 w 73"/>
                <a:gd name="T11" fmla="*/ 45 h 57"/>
                <a:gd name="T12" fmla="*/ 12 w 73"/>
                <a:gd name="T13" fmla="*/ 47 h 57"/>
                <a:gd name="T14" fmla="*/ 12 w 73"/>
                <a:gd name="T15" fmla="*/ 47 h 57"/>
                <a:gd name="T16" fmla="*/ 13 w 73"/>
                <a:gd name="T17" fmla="*/ 47 h 57"/>
                <a:gd name="T18" fmla="*/ 13 w 73"/>
                <a:gd name="T19" fmla="*/ 47 h 57"/>
                <a:gd name="T20" fmla="*/ 13 w 73"/>
                <a:gd name="T21" fmla="*/ 47 h 57"/>
                <a:gd name="T22" fmla="*/ 12 w 73"/>
                <a:gd name="T23" fmla="*/ 47 h 57"/>
                <a:gd name="T24" fmla="*/ 13 w 73"/>
                <a:gd name="T25" fmla="*/ 48 h 57"/>
                <a:gd name="T26" fmla="*/ 15 w 73"/>
                <a:gd name="T27" fmla="*/ 48 h 57"/>
                <a:gd name="T28" fmla="*/ 17 w 73"/>
                <a:gd name="T29" fmla="*/ 48 h 57"/>
                <a:gd name="T30" fmla="*/ 27 w 73"/>
                <a:gd name="T31" fmla="*/ 47 h 57"/>
                <a:gd name="T32" fmla="*/ 38 w 73"/>
                <a:gd name="T33" fmla="*/ 44 h 57"/>
                <a:gd name="T34" fmla="*/ 56 w 73"/>
                <a:gd name="T35" fmla="*/ 34 h 57"/>
                <a:gd name="T36" fmla="*/ 69 w 73"/>
                <a:gd name="T37" fmla="*/ 26 h 57"/>
                <a:gd name="T38" fmla="*/ 73 w 73"/>
                <a:gd name="T39" fmla="*/ 23 h 57"/>
                <a:gd name="T40" fmla="*/ 70 w 73"/>
                <a:gd name="T41" fmla="*/ 27 h 57"/>
                <a:gd name="T42" fmla="*/ 59 w 73"/>
                <a:gd name="T43" fmla="*/ 38 h 57"/>
                <a:gd name="T44" fmla="*/ 51 w 73"/>
                <a:gd name="T45" fmla="*/ 44 h 57"/>
                <a:gd name="T46" fmla="*/ 41 w 73"/>
                <a:gd name="T47" fmla="*/ 50 h 57"/>
                <a:gd name="T48" fmla="*/ 30 w 73"/>
                <a:gd name="T49" fmla="*/ 55 h 57"/>
                <a:gd name="T50" fmla="*/ 16 w 73"/>
                <a:gd name="T51" fmla="*/ 56 h 57"/>
                <a:gd name="T52" fmla="*/ 12 w 73"/>
                <a:gd name="T53" fmla="*/ 56 h 57"/>
                <a:gd name="T54" fmla="*/ 11 w 73"/>
                <a:gd name="T55" fmla="*/ 55 h 57"/>
                <a:gd name="T56" fmla="*/ 10 w 73"/>
                <a:gd name="T57" fmla="*/ 55 h 57"/>
                <a:gd name="T58" fmla="*/ 10 w 73"/>
                <a:gd name="T59" fmla="*/ 55 h 57"/>
                <a:gd name="T60" fmla="*/ 10 w 73"/>
                <a:gd name="T61" fmla="*/ 55 h 57"/>
                <a:gd name="T62" fmla="*/ 9 w 73"/>
                <a:gd name="T63" fmla="*/ 55 h 57"/>
                <a:gd name="T64" fmla="*/ 9 w 73"/>
                <a:gd name="T65" fmla="*/ 55 h 57"/>
                <a:gd name="T66" fmla="*/ 9 w 73"/>
                <a:gd name="T67" fmla="*/ 55 h 57"/>
                <a:gd name="T68" fmla="*/ 3 w 73"/>
                <a:gd name="T69" fmla="*/ 49 h 57"/>
                <a:gd name="T70" fmla="*/ 0 w 73"/>
                <a:gd name="T71" fmla="*/ 42 h 57"/>
                <a:gd name="T72" fmla="*/ 0 w 73"/>
                <a:gd name="T73" fmla="*/ 35 h 57"/>
                <a:gd name="T74" fmla="*/ 5 w 73"/>
                <a:gd name="T75" fmla="*/ 24 h 57"/>
                <a:gd name="T76" fmla="*/ 10 w 73"/>
                <a:gd name="T77" fmla="*/ 15 h 57"/>
                <a:gd name="T78" fmla="*/ 20 w 73"/>
                <a:gd name="T79" fmla="*/ 4 h 57"/>
                <a:gd name="T80" fmla="*/ 24 w 73"/>
                <a:gd name="T8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3" h="57">
                  <a:moveTo>
                    <a:pt x="24" y="0"/>
                  </a:moveTo>
                  <a:cubicBezTo>
                    <a:pt x="24" y="0"/>
                    <a:pt x="23" y="1"/>
                    <a:pt x="21" y="5"/>
                  </a:cubicBezTo>
                  <a:cubicBezTo>
                    <a:pt x="19" y="8"/>
                    <a:pt x="17" y="12"/>
                    <a:pt x="14" y="18"/>
                  </a:cubicBezTo>
                  <a:cubicBezTo>
                    <a:pt x="13" y="20"/>
                    <a:pt x="12" y="23"/>
                    <a:pt x="10" y="26"/>
                  </a:cubicBezTo>
                  <a:cubicBezTo>
                    <a:pt x="9" y="30"/>
                    <a:pt x="8" y="33"/>
                    <a:pt x="8" y="36"/>
                  </a:cubicBezTo>
                  <a:cubicBezTo>
                    <a:pt x="7" y="40"/>
                    <a:pt x="7" y="43"/>
                    <a:pt x="9" y="45"/>
                  </a:cubicBezTo>
                  <a:cubicBezTo>
                    <a:pt x="10" y="46"/>
                    <a:pt x="11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2" y="47"/>
                    <a:pt x="13" y="47"/>
                    <a:pt x="12" y="4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8"/>
                    <a:pt x="16" y="48"/>
                    <a:pt x="17" y="48"/>
                  </a:cubicBezTo>
                  <a:cubicBezTo>
                    <a:pt x="20" y="49"/>
                    <a:pt x="24" y="48"/>
                    <a:pt x="27" y="47"/>
                  </a:cubicBezTo>
                  <a:cubicBezTo>
                    <a:pt x="31" y="46"/>
                    <a:pt x="35" y="45"/>
                    <a:pt x="38" y="44"/>
                  </a:cubicBezTo>
                  <a:cubicBezTo>
                    <a:pt x="45" y="41"/>
                    <a:pt x="51" y="37"/>
                    <a:pt x="56" y="34"/>
                  </a:cubicBezTo>
                  <a:cubicBezTo>
                    <a:pt x="61" y="31"/>
                    <a:pt x="66" y="28"/>
                    <a:pt x="69" y="26"/>
                  </a:cubicBezTo>
                  <a:cubicBezTo>
                    <a:pt x="72" y="24"/>
                    <a:pt x="73" y="23"/>
                    <a:pt x="73" y="23"/>
                  </a:cubicBezTo>
                  <a:cubicBezTo>
                    <a:pt x="73" y="23"/>
                    <a:pt x="72" y="25"/>
                    <a:pt x="70" y="27"/>
                  </a:cubicBezTo>
                  <a:cubicBezTo>
                    <a:pt x="67" y="30"/>
                    <a:pt x="64" y="34"/>
                    <a:pt x="59" y="38"/>
                  </a:cubicBezTo>
                  <a:cubicBezTo>
                    <a:pt x="56" y="40"/>
                    <a:pt x="54" y="42"/>
                    <a:pt x="51" y="44"/>
                  </a:cubicBezTo>
                  <a:cubicBezTo>
                    <a:pt x="48" y="46"/>
                    <a:pt x="45" y="48"/>
                    <a:pt x="41" y="50"/>
                  </a:cubicBezTo>
                  <a:cubicBezTo>
                    <a:pt x="38" y="52"/>
                    <a:pt x="34" y="54"/>
                    <a:pt x="30" y="55"/>
                  </a:cubicBezTo>
                  <a:cubicBezTo>
                    <a:pt x="25" y="56"/>
                    <a:pt x="21" y="57"/>
                    <a:pt x="16" y="56"/>
                  </a:cubicBezTo>
                  <a:cubicBezTo>
                    <a:pt x="15" y="56"/>
                    <a:pt x="13" y="56"/>
                    <a:pt x="12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6" y="54"/>
                    <a:pt x="4" y="52"/>
                    <a:pt x="3" y="49"/>
                  </a:cubicBezTo>
                  <a:cubicBezTo>
                    <a:pt x="1" y="47"/>
                    <a:pt x="0" y="44"/>
                    <a:pt x="0" y="42"/>
                  </a:cubicBezTo>
                  <a:cubicBezTo>
                    <a:pt x="0" y="40"/>
                    <a:pt x="0" y="37"/>
                    <a:pt x="0" y="35"/>
                  </a:cubicBezTo>
                  <a:cubicBezTo>
                    <a:pt x="1" y="31"/>
                    <a:pt x="3" y="27"/>
                    <a:pt x="5" y="24"/>
                  </a:cubicBezTo>
                  <a:cubicBezTo>
                    <a:pt x="6" y="21"/>
                    <a:pt x="8" y="18"/>
                    <a:pt x="10" y="15"/>
                  </a:cubicBezTo>
                  <a:cubicBezTo>
                    <a:pt x="14" y="10"/>
                    <a:pt x="17" y="6"/>
                    <a:pt x="20" y="4"/>
                  </a:cubicBezTo>
                  <a:cubicBezTo>
                    <a:pt x="22" y="1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991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97"/>
            <p:cNvSpPr/>
            <p:nvPr/>
          </p:nvSpPr>
          <p:spPr bwMode="auto">
            <a:xfrm>
              <a:off x="5051425" y="4157663"/>
              <a:ext cx="425450" cy="617538"/>
            </a:xfrm>
            <a:custGeom>
              <a:avLst/>
              <a:gdLst>
                <a:gd name="T0" fmla="*/ 100 w 100"/>
                <a:gd name="T1" fmla="*/ 0 h 145"/>
                <a:gd name="T2" fmla="*/ 97 w 100"/>
                <a:gd name="T3" fmla="*/ 6 h 145"/>
                <a:gd name="T4" fmla="*/ 87 w 100"/>
                <a:gd name="T5" fmla="*/ 24 h 145"/>
                <a:gd name="T6" fmla="*/ 73 w 100"/>
                <a:gd name="T7" fmla="*/ 49 h 145"/>
                <a:gd name="T8" fmla="*/ 65 w 100"/>
                <a:gd name="T9" fmla="*/ 62 h 145"/>
                <a:gd name="T10" fmla="*/ 56 w 100"/>
                <a:gd name="T11" fmla="*/ 76 h 145"/>
                <a:gd name="T12" fmla="*/ 46 w 100"/>
                <a:gd name="T13" fmla="*/ 90 h 145"/>
                <a:gd name="T14" fmla="*/ 37 w 100"/>
                <a:gd name="T15" fmla="*/ 103 h 145"/>
                <a:gd name="T16" fmla="*/ 28 w 100"/>
                <a:gd name="T17" fmla="*/ 115 h 145"/>
                <a:gd name="T18" fmla="*/ 23 w 100"/>
                <a:gd name="T19" fmla="*/ 120 h 145"/>
                <a:gd name="T20" fmla="*/ 19 w 100"/>
                <a:gd name="T21" fmla="*/ 125 h 145"/>
                <a:gd name="T22" fmla="*/ 15 w 100"/>
                <a:gd name="T23" fmla="*/ 130 h 145"/>
                <a:gd name="T24" fmla="*/ 12 w 100"/>
                <a:gd name="T25" fmla="*/ 133 h 145"/>
                <a:gd name="T26" fmla="*/ 5 w 100"/>
                <a:gd name="T27" fmla="*/ 140 h 145"/>
                <a:gd name="T28" fmla="*/ 0 w 100"/>
                <a:gd name="T29" fmla="*/ 145 h 145"/>
                <a:gd name="T30" fmla="*/ 4 w 100"/>
                <a:gd name="T31" fmla="*/ 139 h 145"/>
                <a:gd name="T32" fmla="*/ 10 w 100"/>
                <a:gd name="T33" fmla="*/ 132 h 145"/>
                <a:gd name="T34" fmla="*/ 17 w 100"/>
                <a:gd name="T35" fmla="*/ 123 h 145"/>
                <a:gd name="T36" fmla="*/ 24 w 100"/>
                <a:gd name="T37" fmla="*/ 112 h 145"/>
                <a:gd name="T38" fmla="*/ 33 w 100"/>
                <a:gd name="T39" fmla="*/ 100 h 145"/>
                <a:gd name="T40" fmla="*/ 42 w 100"/>
                <a:gd name="T41" fmla="*/ 87 h 145"/>
                <a:gd name="T42" fmla="*/ 51 w 100"/>
                <a:gd name="T43" fmla="*/ 73 h 145"/>
                <a:gd name="T44" fmla="*/ 69 w 100"/>
                <a:gd name="T45" fmla="*/ 46 h 145"/>
                <a:gd name="T46" fmla="*/ 77 w 100"/>
                <a:gd name="T47" fmla="*/ 33 h 145"/>
                <a:gd name="T48" fmla="*/ 84 w 100"/>
                <a:gd name="T49" fmla="*/ 22 h 145"/>
                <a:gd name="T50" fmla="*/ 100 w 100"/>
                <a:gd name="T51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0" h="145">
                  <a:moveTo>
                    <a:pt x="100" y="0"/>
                  </a:moveTo>
                  <a:cubicBezTo>
                    <a:pt x="100" y="0"/>
                    <a:pt x="99" y="2"/>
                    <a:pt x="97" y="6"/>
                  </a:cubicBezTo>
                  <a:cubicBezTo>
                    <a:pt x="95" y="11"/>
                    <a:pt x="91" y="17"/>
                    <a:pt x="87" y="24"/>
                  </a:cubicBezTo>
                  <a:cubicBezTo>
                    <a:pt x="83" y="31"/>
                    <a:pt x="78" y="40"/>
                    <a:pt x="73" y="49"/>
                  </a:cubicBezTo>
                  <a:cubicBezTo>
                    <a:pt x="70" y="53"/>
                    <a:pt x="68" y="58"/>
                    <a:pt x="65" y="62"/>
                  </a:cubicBezTo>
                  <a:cubicBezTo>
                    <a:pt x="62" y="67"/>
                    <a:pt x="59" y="71"/>
                    <a:pt x="56" y="76"/>
                  </a:cubicBezTo>
                  <a:cubicBezTo>
                    <a:pt x="53" y="81"/>
                    <a:pt x="49" y="85"/>
                    <a:pt x="46" y="90"/>
                  </a:cubicBezTo>
                  <a:cubicBezTo>
                    <a:pt x="43" y="94"/>
                    <a:pt x="40" y="99"/>
                    <a:pt x="37" y="103"/>
                  </a:cubicBezTo>
                  <a:cubicBezTo>
                    <a:pt x="34" y="107"/>
                    <a:pt x="31" y="111"/>
                    <a:pt x="28" y="115"/>
                  </a:cubicBezTo>
                  <a:cubicBezTo>
                    <a:pt x="26" y="117"/>
                    <a:pt x="25" y="118"/>
                    <a:pt x="23" y="120"/>
                  </a:cubicBezTo>
                  <a:cubicBezTo>
                    <a:pt x="22" y="122"/>
                    <a:pt x="21" y="123"/>
                    <a:pt x="19" y="125"/>
                  </a:cubicBezTo>
                  <a:cubicBezTo>
                    <a:pt x="18" y="127"/>
                    <a:pt x="17" y="128"/>
                    <a:pt x="15" y="130"/>
                  </a:cubicBezTo>
                  <a:cubicBezTo>
                    <a:pt x="14" y="131"/>
                    <a:pt x="13" y="132"/>
                    <a:pt x="12" y="133"/>
                  </a:cubicBezTo>
                  <a:cubicBezTo>
                    <a:pt x="9" y="136"/>
                    <a:pt x="7" y="138"/>
                    <a:pt x="5" y="140"/>
                  </a:cubicBezTo>
                  <a:cubicBezTo>
                    <a:pt x="2" y="143"/>
                    <a:pt x="0" y="145"/>
                    <a:pt x="0" y="145"/>
                  </a:cubicBezTo>
                  <a:cubicBezTo>
                    <a:pt x="0" y="145"/>
                    <a:pt x="1" y="143"/>
                    <a:pt x="4" y="139"/>
                  </a:cubicBezTo>
                  <a:cubicBezTo>
                    <a:pt x="6" y="137"/>
                    <a:pt x="8" y="135"/>
                    <a:pt x="10" y="132"/>
                  </a:cubicBezTo>
                  <a:cubicBezTo>
                    <a:pt x="12" y="129"/>
                    <a:pt x="14" y="126"/>
                    <a:pt x="17" y="123"/>
                  </a:cubicBezTo>
                  <a:cubicBezTo>
                    <a:pt x="19" y="120"/>
                    <a:pt x="22" y="116"/>
                    <a:pt x="24" y="112"/>
                  </a:cubicBezTo>
                  <a:cubicBezTo>
                    <a:pt x="27" y="108"/>
                    <a:pt x="30" y="104"/>
                    <a:pt x="33" y="100"/>
                  </a:cubicBezTo>
                  <a:cubicBezTo>
                    <a:pt x="36" y="96"/>
                    <a:pt x="39" y="91"/>
                    <a:pt x="42" y="87"/>
                  </a:cubicBezTo>
                  <a:cubicBezTo>
                    <a:pt x="45" y="82"/>
                    <a:pt x="48" y="77"/>
                    <a:pt x="51" y="73"/>
                  </a:cubicBezTo>
                  <a:cubicBezTo>
                    <a:pt x="57" y="64"/>
                    <a:pt x="63" y="55"/>
                    <a:pt x="69" y="46"/>
                  </a:cubicBezTo>
                  <a:cubicBezTo>
                    <a:pt x="72" y="42"/>
                    <a:pt x="74" y="37"/>
                    <a:pt x="77" y="33"/>
                  </a:cubicBezTo>
                  <a:cubicBezTo>
                    <a:pt x="80" y="30"/>
                    <a:pt x="82" y="26"/>
                    <a:pt x="84" y="22"/>
                  </a:cubicBezTo>
                  <a:cubicBezTo>
                    <a:pt x="94" y="9"/>
                    <a:pt x="100" y="0"/>
                    <a:pt x="100" y="0"/>
                  </a:cubicBezTo>
                  <a:close/>
                </a:path>
              </a:pathLst>
            </a:custGeom>
            <a:solidFill>
              <a:srgbClr val="B83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98"/>
            <p:cNvSpPr/>
            <p:nvPr/>
          </p:nvSpPr>
          <p:spPr bwMode="auto">
            <a:xfrm>
              <a:off x="4919663" y="4132263"/>
              <a:ext cx="506413" cy="554038"/>
            </a:xfrm>
            <a:custGeom>
              <a:avLst/>
              <a:gdLst>
                <a:gd name="T0" fmla="*/ 119 w 119"/>
                <a:gd name="T1" fmla="*/ 0 h 130"/>
                <a:gd name="T2" fmla="*/ 101 w 119"/>
                <a:gd name="T3" fmla="*/ 22 h 130"/>
                <a:gd name="T4" fmla="*/ 83 w 119"/>
                <a:gd name="T5" fmla="*/ 43 h 130"/>
                <a:gd name="T6" fmla="*/ 72 w 119"/>
                <a:gd name="T7" fmla="*/ 55 h 130"/>
                <a:gd name="T8" fmla="*/ 61 w 119"/>
                <a:gd name="T9" fmla="*/ 67 h 130"/>
                <a:gd name="T10" fmla="*/ 50 w 119"/>
                <a:gd name="T11" fmla="*/ 79 h 130"/>
                <a:gd name="T12" fmla="*/ 39 w 119"/>
                <a:gd name="T13" fmla="*/ 90 h 130"/>
                <a:gd name="T14" fmla="*/ 19 w 119"/>
                <a:gd name="T15" fmla="*/ 110 h 130"/>
                <a:gd name="T16" fmla="*/ 11 w 119"/>
                <a:gd name="T17" fmla="*/ 118 h 130"/>
                <a:gd name="T18" fmla="*/ 5 w 119"/>
                <a:gd name="T19" fmla="*/ 125 h 130"/>
                <a:gd name="T20" fmla="*/ 0 w 119"/>
                <a:gd name="T21" fmla="*/ 130 h 130"/>
                <a:gd name="T22" fmla="*/ 4 w 119"/>
                <a:gd name="T23" fmla="*/ 124 h 130"/>
                <a:gd name="T24" fmla="*/ 9 w 119"/>
                <a:gd name="T25" fmla="*/ 117 h 130"/>
                <a:gd name="T26" fmla="*/ 17 w 119"/>
                <a:gd name="T27" fmla="*/ 108 h 130"/>
                <a:gd name="T28" fmla="*/ 25 w 119"/>
                <a:gd name="T29" fmla="*/ 98 h 130"/>
                <a:gd name="T30" fmla="*/ 35 w 119"/>
                <a:gd name="T31" fmla="*/ 87 h 130"/>
                <a:gd name="T32" fmla="*/ 46 w 119"/>
                <a:gd name="T33" fmla="*/ 75 h 130"/>
                <a:gd name="T34" fmla="*/ 57 w 119"/>
                <a:gd name="T35" fmla="*/ 63 h 130"/>
                <a:gd name="T36" fmla="*/ 68 w 119"/>
                <a:gd name="T37" fmla="*/ 51 h 130"/>
                <a:gd name="T38" fmla="*/ 79 w 119"/>
                <a:gd name="T39" fmla="*/ 39 h 130"/>
                <a:gd name="T40" fmla="*/ 90 w 119"/>
                <a:gd name="T41" fmla="*/ 29 h 130"/>
                <a:gd name="T42" fmla="*/ 99 w 119"/>
                <a:gd name="T43" fmla="*/ 19 h 130"/>
                <a:gd name="T44" fmla="*/ 119 w 119"/>
                <a:gd name="T4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9" h="130">
                  <a:moveTo>
                    <a:pt x="119" y="0"/>
                  </a:moveTo>
                  <a:cubicBezTo>
                    <a:pt x="119" y="0"/>
                    <a:pt x="112" y="9"/>
                    <a:pt x="101" y="22"/>
                  </a:cubicBezTo>
                  <a:cubicBezTo>
                    <a:pt x="96" y="28"/>
                    <a:pt x="90" y="35"/>
                    <a:pt x="83" y="43"/>
                  </a:cubicBezTo>
                  <a:cubicBezTo>
                    <a:pt x="79" y="47"/>
                    <a:pt x="76" y="51"/>
                    <a:pt x="72" y="55"/>
                  </a:cubicBezTo>
                  <a:cubicBezTo>
                    <a:pt x="68" y="59"/>
                    <a:pt x="65" y="63"/>
                    <a:pt x="61" y="67"/>
                  </a:cubicBezTo>
                  <a:cubicBezTo>
                    <a:pt x="57" y="71"/>
                    <a:pt x="53" y="75"/>
                    <a:pt x="50" y="79"/>
                  </a:cubicBezTo>
                  <a:cubicBezTo>
                    <a:pt x="46" y="83"/>
                    <a:pt x="42" y="86"/>
                    <a:pt x="39" y="90"/>
                  </a:cubicBezTo>
                  <a:cubicBezTo>
                    <a:pt x="32" y="98"/>
                    <a:pt x="25" y="104"/>
                    <a:pt x="19" y="110"/>
                  </a:cubicBezTo>
                  <a:cubicBezTo>
                    <a:pt x="16" y="113"/>
                    <a:pt x="14" y="116"/>
                    <a:pt x="11" y="118"/>
                  </a:cubicBezTo>
                  <a:cubicBezTo>
                    <a:pt x="9" y="121"/>
                    <a:pt x="7" y="123"/>
                    <a:pt x="5" y="125"/>
                  </a:cubicBezTo>
                  <a:cubicBezTo>
                    <a:pt x="2" y="128"/>
                    <a:pt x="0" y="130"/>
                    <a:pt x="0" y="130"/>
                  </a:cubicBezTo>
                  <a:cubicBezTo>
                    <a:pt x="0" y="130"/>
                    <a:pt x="1" y="128"/>
                    <a:pt x="4" y="124"/>
                  </a:cubicBezTo>
                  <a:cubicBezTo>
                    <a:pt x="6" y="122"/>
                    <a:pt x="7" y="119"/>
                    <a:pt x="9" y="117"/>
                  </a:cubicBezTo>
                  <a:cubicBezTo>
                    <a:pt x="12" y="114"/>
                    <a:pt x="14" y="111"/>
                    <a:pt x="17" y="108"/>
                  </a:cubicBezTo>
                  <a:cubicBezTo>
                    <a:pt x="19" y="105"/>
                    <a:pt x="22" y="102"/>
                    <a:pt x="25" y="98"/>
                  </a:cubicBezTo>
                  <a:cubicBezTo>
                    <a:pt x="28" y="94"/>
                    <a:pt x="32" y="91"/>
                    <a:pt x="35" y="87"/>
                  </a:cubicBezTo>
                  <a:cubicBezTo>
                    <a:pt x="38" y="83"/>
                    <a:pt x="42" y="79"/>
                    <a:pt x="46" y="75"/>
                  </a:cubicBezTo>
                  <a:cubicBezTo>
                    <a:pt x="49" y="71"/>
                    <a:pt x="53" y="67"/>
                    <a:pt x="57" y="63"/>
                  </a:cubicBezTo>
                  <a:cubicBezTo>
                    <a:pt x="61" y="59"/>
                    <a:pt x="64" y="55"/>
                    <a:pt x="68" y="51"/>
                  </a:cubicBezTo>
                  <a:cubicBezTo>
                    <a:pt x="72" y="47"/>
                    <a:pt x="75" y="43"/>
                    <a:pt x="79" y="39"/>
                  </a:cubicBezTo>
                  <a:cubicBezTo>
                    <a:pt x="83" y="36"/>
                    <a:pt x="86" y="32"/>
                    <a:pt x="90" y="29"/>
                  </a:cubicBezTo>
                  <a:cubicBezTo>
                    <a:pt x="93" y="25"/>
                    <a:pt x="96" y="22"/>
                    <a:pt x="99" y="19"/>
                  </a:cubicBezTo>
                  <a:cubicBezTo>
                    <a:pt x="111" y="8"/>
                    <a:pt x="119" y="0"/>
                    <a:pt x="119" y="0"/>
                  </a:cubicBezTo>
                  <a:close/>
                </a:path>
              </a:pathLst>
            </a:custGeom>
            <a:solidFill>
              <a:srgbClr val="B83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99"/>
            <p:cNvSpPr/>
            <p:nvPr/>
          </p:nvSpPr>
          <p:spPr bwMode="auto">
            <a:xfrm>
              <a:off x="4822825" y="4094163"/>
              <a:ext cx="527050" cy="476250"/>
            </a:xfrm>
            <a:custGeom>
              <a:avLst/>
              <a:gdLst>
                <a:gd name="T0" fmla="*/ 124 w 124"/>
                <a:gd name="T1" fmla="*/ 0 h 112"/>
                <a:gd name="T2" fmla="*/ 105 w 124"/>
                <a:gd name="T3" fmla="*/ 18 h 112"/>
                <a:gd name="T4" fmla="*/ 95 w 124"/>
                <a:gd name="T5" fmla="*/ 26 h 112"/>
                <a:gd name="T6" fmla="*/ 85 w 124"/>
                <a:gd name="T7" fmla="*/ 35 h 112"/>
                <a:gd name="T8" fmla="*/ 62 w 124"/>
                <a:gd name="T9" fmla="*/ 55 h 112"/>
                <a:gd name="T10" fmla="*/ 50 w 124"/>
                <a:gd name="T11" fmla="*/ 66 h 112"/>
                <a:gd name="T12" fmla="*/ 38 w 124"/>
                <a:gd name="T13" fmla="*/ 76 h 112"/>
                <a:gd name="T14" fmla="*/ 28 w 124"/>
                <a:gd name="T15" fmla="*/ 85 h 112"/>
                <a:gd name="T16" fmla="*/ 18 w 124"/>
                <a:gd name="T17" fmla="*/ 93 h 112"/>
                <a:gd name="T18" fmla="*/ 11 w 124"/>
                <a:gd name="T19" fmla="*/ 101 h 112"/>
                <a:gd name="T20" fmla="*/ 7 w 124"/>
                <a:gd name="T21" fmla="*/ 104 h 112"/>
                <a:gd name="T22" fmla="*/ 5 w 124"/>
                <a:gd name="T23" fmla="*/ 106 h 112"/>
                <a:gd name="T24" fmla="*/ 1 w 124"/>
                <a:gd name="T25" fmla="*/ 110 h 112"/>
                <a:gd name="T26" fmla="*/ 0 w 124"/>
                <a:gd name="T27" fmla="*/ 112 h 112"/>
                <a:gd name="T28" fmla="*/ 1 w 124"/>
                <a:gd name="T29" fmla="*/ 110 h 112"/>
                <a:gd name="T30" fmla="*/ 4 w 124"/>
                <a:gd name="T31" fmla="*/ 106 h 112"/>
                <a:gd name="T32" fmla="*/ 6 w 124"/>
                <a:gd name="T33" fmla="*/ 103 h 112"/>
                <a:gd name="T34" fmla="*/ 9 w 124"/>
                <a:gd name="T35" fmla="*/ 99 h 112"/>
                <a:gd name="T36" fmla="*/ 12 w 124"/>
                <a:gd name="T37" fmla="*/ 95 h 112"/>
                <a:gd name="T38" fmla="*/ 16 w 124"/>
                <a:gd name="T39" fmla="*/ 91 h 112"/>
                <a:gd name="T40" fmla="*/ 25 w 124"/>
                <a:gd name="T41" fmla="*/ 82 h 112"/>
                <a:gd name="T42" fmla="*/ 35 w 124"/>
                <a:gd name="T43" fmla="*/ 72 h 112"/>
                <a:gd name="T44" fmla="*/ 46 w 124"/>
                <a:gd name="T45" fmla="*/ 61 h 112"/>
                <a:gd name="T46" fmla="*/ 58 w 124"/>
                <a:gd name="T47" fmla="*/ 51 h 112"/>
                <a:gd name="T48" fmla="*/ 70 w 124"/>
                <a:gd name="T49" fmla="*/ 41 h 112"/>
                <a:gd name="T50" fmla="*/ 81 w 124"/>
                <a:gd name="T51" fmla="*/ 31 h 112"/>
                <a:gd name="T52" fmla="*/ 103 w 124"/>
                <a:gd name="T53" fmla="*/ 15 h 112"/>
                <a:gd name="T54" fmla="*/ 124 w 124"/>
                <a:gd name="T5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" h="112">
                  <a:moveTo>
                    <a:pt x="124" y="0"/>
                  </a:moveTo>
                  <a:cubicBezTo>
                    <a:pt x="124" y="0"/>
                    <a:pt x="117" y="7"/>
                    <a:pt x="105" y="18"/>
                  </a:cubicBezTo>
                  <a:cubicBezTo>
                    <a:pt x="102" y="20"/>
                    <a:pt x="99" y="23"/>
                    <a:pt x="95" y="26"/>
                  </a:cubicBezTo>
                  <a:cubicBezTo>
                    <a:pt x="92" y="29"/>
                    <a:pt x="88" y="32"/>
                    <a:pt x="85" y="35"/>
                  </a:cubicBezTo>
                  <a:cubicBezTo>
                    <a:pt x="77" y="42"/>
                    <a:pt x="69" y="49"/>
                    <a:pt x="62" y="55"/>
                  </a:cubicBezTo>
                  <a:cubicBezTo>
                    <a:pt x="58" y="59"/>
                    <a:pt x="54" y="62"/>
                    <a:pt x="50" y="66"/>
                  </a:cubicBezTo>
                  <a:cubicBezTo>
                    <a:pt x="46" y="69"/>
                    <a:pt x="42" y="72"/>
                    <a:pt x="38" y="76"/>
                  </a:cubicBezTo>
                  <a:cubicBezTo>
                    <a:pt x="35" y="79"/>
                    <a:pt x="31" y="82"/>
                    <a:pt x="28" y="85"/>
                  </a:cubicBezTo>
                  <a:cubicBezTo>
                    <a:pt x="24" y="88"/>
                    <a:pt x="21" y="91"/>
                    <a:pt x="18" y="93"/>
                  </a:cubicBezTo>
                  <a:cubicBezTo>
                    <a:pt x="15" y="96"/>
                    <a:pt x="13" y="98"/>
                    <a:pt x="11" y="101"/>
                  </a:cubicBezTo>
                  <a:cubicBezTo>
                    <a:pt x="9" y="102"/>
                    <a:pt x="8" y="103"/>
                    <a:pt x="7" y="104"/>
                  </a:cubicBezTo>
                  <a:cubicBezTo>
                    <a:pt x="6" y="105"/>
                    <a:pt x="6" y="106"/>
                    <a:pt x="5" y="106"/>
                  </a:cubicBezTo>
                  <a:cubicBezTo>
                    <a:pt x="3" y="108"/>
                    <a:pt x="2" y="109"/>
                    <a:pt x="1" y="110"/>
                  </a:cubicBezTo>
                  <a:cubicBezTo>
                    <a:pt x="1" y="111"/>
                    <a:pt x="0" y="112"/>
                    <a:pt x="0" y="112"/>
                  </a:cubicBezTo>
                  <a:cubicBezTo>
                    <a:pt x="0" y="112"/>
                    <a:pt x="1" y="111"/>
                    <a:pt x="1" y="110"/>
                  </a:cubicBezTo>
                  <a:cubicBezTo>
                    <a:pt x="2" y="109"/>
                    <a:pt x="3" y="108"/>
                    <a:pt x="4" y="106"/>
                  </a:cubicBezTo>
                  <a:cubicBezTo>
                    <a:pt x="5" y="105"/>
                    <a:pt x="5" y="104"/>
                    <a:pt x="6" y="103"/>
                  </a:cubicBezTo>
                  <a:cubicBezTo>
                    <a:pt x="7" y="102"/>
                    <a:pt x="8" y="100"/>
                    <a:pt x="9" y="99"/>
                  </a:cubicBezTo>
                  <a:cubicBezTo>
                    <a:pt x="10" y="98"/>
                    <a:pt x="11" y="97"/>
                    <a:pt x="12" y="95"/>
                  </a:cubicBezTo>
                  <a:cubicBezTo>
                    <a:pt x="13" y="94"/>
                    <a:pt x="15" y="92"/>
                    <a:pt x="16" y="91"/>
                  </a:cubicBezTo>
                  <a:cubicBezTo>
                    <a:pt x="19" y="88"/>
                    <a:pt x="22" y="85"/>
                    <a:pt x="25" y="82"/>
                  </a:cubicBezTo>
                  <a:cubicBezTo>
                    <a:pt x="28" y="78"/>
                    <a:pt x="31" y="75"/>
                    <a:pt x="35" y="72"/>
                  </a:cubicBezTo>
                  <a:cubicBezTo>
                    <a:pt x="38" y="68"/>
                    <a:pt x="42" y="65"/>
                    <a:pt x="46" y="61"/>
                  </a:cubicBezTo>
                  <a:cubicBezTo>
                    <a:pt x="50" y="58"/>
                    <a:pt x="54" y="55"/>
                    <a:pt x="58" y="51"/>
                  </a:cubicBezTo>
                  <a:cubicBezTo>
                    <a:pt x="62" y="48"/>
                    <a:pt x="66" y="44"/>
                    <a:pt x="70" y="41"/>
                  </a:cubicBezTo>
                  <a:cubicBezTo>
                    <a:pt x="74" y="38"/>
                    <a:pt x="78" y="35"/>
                    <a:pt x="81" y="31"/>
                  </a:cubicBezTo>
                  <a:cubicBezTo>
                    <a:pt x="89" y="25"/>
                    <a:pt x="96" y="20"/>
                    <a:pt x="103" y="15"/>
                  </a:cubicBezTo>
                  <a:cubicBezTo>
                    <a:pt x="115" y="6"/>
                    <a:pt x="124" y="0"/>
                    <a:pt x="124" y="0"/>
                  </a:cubicBezTo>
                  <a:close/>
                </a:path>
              </a:pathLst>
            </a:custGeom>
            <a:solidFill>
              <a:srgbClr val="B83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50122" y="4613483"/>
            <a:ext cx="1524148" cy="188274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98630" y="4793569"/>
            <a:ext cx="1378363" cy="17026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1104" y="3115644"/>
            <a:ext cx="9155776" cy="382984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5945177"/>
            <a:ext cx="12192000" cy="9128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028826"/>
            <a:ext cx="4131558" cy="4653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 4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8245" y="2171700"/>
            <a:ext cx="4251710" cy="470019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5945177"/>
            <a:ext cx="12192000" cy="91282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074270" y="193417"/>
            <a:ext cx="2035478" cy="12358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7397" y="3771467"/>
            <a:ext cx="4004603" cy="29599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5945177"/>
            <a:ext cx="12192000" cy="91282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5027" y="1607127"/>
            <a:ext cx="4286973" cy="5250873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11194426" y="3563555"/>
            <a:ext cx="481759" cy="492369"/>
            <a:chOff x="4745038" y="2014538"/>
            <a:chExt cx="2701925" cy="2857500"/>
          </a:xfrm>
        </p:grpSpPr>
        <p:sp>
          <p:nvSpPr>
            <p:cNvPr id="20" name="Freeform 75"/>
            <p:cNvSpPr/>
            <p:nvPr/>
          </p:nvSpPr>
          <p:spPr bwMode="auto">
            <a:xfrm>
              <a:off x="6340475" y="3944938"/>
              <a:ext cx="446088" cy="336550"/>
            </a:xfrm>
            <a:custGeom>
              <a:avLst/>
              <a:gdLst>
                <a:gd name="T0" fmla="*/ 0 w 105"/>
                <a:gd name="T1" fmla="*/ 0 h 79"/>
                <a:gd name="T2" fmla="*/ 7 w 105"/>
                <a:gd name="T3" fmla="*/ 7 h 79"/>
                <a:gd name="T4" fmla="*/ 14 w 105"/>
                <a:gd name="T5" fmla="*/ 15 h 79"/>
                <a:gd name="T6" fmla="*/ 26 w 105"/>
                <a:gd name="T7" fmla="*/ 31 h 79"/>
                <a:gd name="T8" fmla="*/ 49 w 105"/>
                <a:gd name="T9" fmla="*/ 65 h 79"/>
                <a:gd name="T10" fmla="*/ 42 w 105"/>
                <a:gd name="T11" fmla="*/ 64 h 79"/>
                <a:gd name="T12" fmla="*/ 44 w 105"/>
                <a:gd name="T13" fmla="*/ 62 h 79"/>
                <a:gd name="T14" fmla="*/ 46 w 105"/>
                <a:gd name="T15" fmla="*/ 62 h 79"/>
                <a:gd name="T16" fmla="*/ 51 w 105"/>
                <a:gd name="T17" fmla="*/ 60 h 79"/>
                <a:gd name="T18" fmla="*/ 55 w 105"/>
                <a:gd name="T19" fmla="*/ 59 h 79"/>
                <a:gd name="T20" fmla="*/ 59 w 105"/>
                <a:gd name="T21" fmla="*/ 59 h 79"/>
                <a:gd name="T22" fmla="*/ 64 w 105"/>
                <a:gd name="T23" fmla="*/ 59 h 79"/>
                <a:gd name="T24" fmla="*/ 68 w 105"/>
                <a:gd name="T25" fmla="*/ 59 h 79"/>
                <a:gd name="T26" fmla="*/ 77 w 105"/>
                <a:gd name="T27" fmla="*/ 60 h 79"/>
                <a:gd name="T28" fmla="*/ 81 w 105"/>
                <a:gd name="T29" fmla="*/ 62 h 79"/>
                <a:gd name="T30" fmla="*/ 85 w 105"/>
                <a:gd name="T31" fmla="*/ 63 h 79"/>
                <a:gd name="T32" fmla="*/ 89 w 105"/>
                <a:gd name="T33" fmla="*/ 65 h 79"/>
                <a:gd name="T34" fmla="*/ 93 w 105"/>
                <a:gd name="T35" fmla="*/ 68 h 79"/>
                <a:gd name="T36" fmla="*/ 96 w 105"/>
                <a:gd name="T37" fmla="*/ 70 h 79"/>
                <a:gd name="T38" fmla="*/ 99 w 105"/>
                <a:gd name="T39" fmla="*/ 73 h 79"/>
                <a:gd name="T40" fmla="*/ 102 w 105"/>
                <a:gd name="T41" fmla="*/ 76 h 79"/>
                <a:gd name="T42" fmla="*/ 105 w 105"/>
                <a:gd name="T43" fmla="*/ 79 h 79"/>
                <a:gd name="T44" fmla="*/ 101 w 105"/>
                <a:gd name="T45" fmla="*/ 77 h 79"/>
                <a:gd name="T46" fmla="*/ 98 w 105"/>
                <a:gd name="T47" fmla="*/ 75 h 79"/>
                <a:gd name="T48" fmla="*/ 90 w 105"/>
                <a:gd name="T49" fmla="*/ 72 h 79"/>
                <a:gd name="T50" fmla="*/ 87 w 105"/>
                <a:gd name="T51" fmla="*/ 71 h 79"/>
                <a:gd name="T52" fmla="*/ 83 w 105"/>
                <a:gd name="T53" fmla="*/ 70 h 79"/>
                <a:gd name="T54" fmla="*/ 79 w 105"/>
                <a:gd name="T55" fmla="*/ 69 h 79"/>
                <a:gd name="T56" fmla="*/ 76 w 105"/>
                <a:gd name="T57" fmla="*/ 69 h 79"/>
                <a:gd name="T58" fmla="*/ 72 w 105"/>
                <a:gd name="T59" fmla="*/ 68 h 79"/>
                <a:gd name="T60" fmla="*/ 68 w 105"/>
                <a:gd name="T61" fmla="*/ 68 h 79"/>
                <a:gd name="T62" fmla="*/ 61 w 105"/>
                <a:gd name="T63" fmla="*/ 69 h 79"/>
                <a:gd name="T64" fmla="*/ 54 w 105"/>
                <a:gd name="T65" fmla="*/ 71 h 79"/>
                <a:gd name="T66" fmla="*/ 50 w 105"/>
                <a:gd name="T67" fmla="*/ 72 h 79"/>
                <a:gd name="T68" fmla="*/ 49 w 105"/>
                <a:gd name="T69" fmla="*/ 73 h 79"/>
                <a:gd name="T70" fmla="*/ 47 w 105"/>
                <a:gd name="T71" fmla="*/ 74 h 79"/>
                <a:gd name="T72" fmla="*/ 43 w 105"/>
                <a:gd name="T73" fmla="*/ 76 h 79"/>
                <a:gd name="T74" fmla="*/ 40 w 105"/>
                <a:gd name="T75" fmla="*/ 72 h 79"/>
                <a:gd name="T76" fmla="*/ 18 w 105"/>
                <a:gd name="T77" fmla="*/ 37 h 79"/>
                <a:gd name="T78" fmla="*/ 8 w 105"/>
                <a:gd name="T79" fmla="*/ 18 h 79"/>
                <a:gd name="T80" fmla="*/ 4 w 105"/>
                <a:gd name="T81" fmla="*/ 9 h 79"/>
                <a:gd name="T82" fmla="*/ 0 w 105"/>
                <a:gd name="T83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" h="79">
                  <a:moveTo>
                    <a:pt x="0" y="0"/>
                  </a:moveTo>
                  <a:cubicBezTo>
                    <a:pt x="2" y="2"/>
                    <a:pt x="5" y="5"/>
                    <a:pt x="7" y="7"/>
                  </a:cubicBezTo>
                  <a:cubicBezTo>
                    <a:pt x="9" y="10"/>
                    <a:pt x="12" y="12"/>
                    <a:pt x="14" y="15"/>
                  </a:cubicBezTo>
                  <a:cubicBezTo>
                    <a:pt x="18" y="20"/>
                    <a:pt x="22" y="26"/>
                    <a:pt x="26" y="31"/>
                  </a:cubicBezTo>
                  <a:cubicBezTo>
                    <a:pt x="34" y="42"/>
                    <a:pt x="42" y="54"/>
                    <a:pt x="49" y="65"/>
                  </a:cubicBezTo>
                  <a:cubicBezTo>
                    <a:pt x="42" y="64"/>
                    <a:pt x="42" y="64"/>
                    <a:pt x="42" y="64"/>
                  </a:cubicBezTo>
                  <a:cubicBezTo>
                    <a:pt x="43" y="63"/>
                    <a:pt x="43" y="63"/>
                    <a:pt x="44" y="62"/>
                  </a:cubicBezTo>
                  <a:cubicBezTo>
                    <a:pt x="45" y="62"/>
                    <a:pt x="46" y="62"/>
                    <a:pt x="46" y="62"/>
                  </a:cubicBezTo>
                  <a:cubicBezTo>
                    <a:pt x="48" y="61"/>
                    <a:pt x="49" y="61"/>
                    <a:pt x="51" y="60"/>
                  </a:cubicBezTo>
                  <a:cubicBezTo>
                    <a:pt x="52" y="60"/>
                    <a:pt x="54" y="60"/>
                    <a:pt x="55" y="59"/>
                  </a:cubicBezTo>
                  <a:cubicBezTo>
                    <a:pt x="56" y="59"/>
                    <a:pt x="58" y="59"/>
                    <a:pt x="59" y="59"/>
                  </a:cubicBezTo>
                  <a:cubicBezTo>
                    <a:pt x="61" y="59"/>
                    <a:pt x="62" y="59"/>
                    <a:pt x="64" y="59"/>
                  </a:cubicBezTo>
                  <a:cubicBezTo>
                    <a:pt x="65" y="59"/>
                    <a:pt x="67" y="59"/>
                    <a:pt x="68" y="59"/>
                  </a:cubicBezTo>
                  <a:cubicBezTo>
                    <a:pt x="71" y="59"/>
                    <a:pt x="74" y="60"/>
                    <a:pt x="77" y="60"/>
                  </a:cubicBezTo>
                  <a:cubicBezTo>
                    <a:pt x="79" y="61"/>
                    <a:pt x="80" y="61"/>
                    <a:pt x="81" y="62"/>
                  </a:cubicBezTo>
                  <a:cubicBezTo>
                    <a:pt x="83" y="62"/>
                    <a:pt x="84" y="63"/>
                    <a:pt x="85" y="63"/>
                  </a:cubicBezTo>
                  <a:cubicBezTo>
                    <a:pt x="87" y="64"/>
                    <a:pt x="88" y="65"/>
                    <a:pt x="89" y="65"/>
                  </a:cubicBezTo>
                  <a:cubicBezTo>
                    <a:pt x="90" y="66"/>
                    <a:pt x="92" y="67"/>
                    <a:pt x="93" y="68"/>
                  </a:cubicBezTo>
                  <a:cubicBezTo>
                    <a:pt x="94" y="69"/>
                    <a:pt x="95" y="69"/>
                    <a:pt x="96" y="70"/>
                  </a:cubicBezTo>
                  <a:cubicBezTo>
                    <a:pt x="97" y="71"/>
                    <a:pt x="98" y="72"/>
                    <a:pt x="99" y="73"/>
                  </a:cubicBezTo>
                  <a:cubicBezTo>
                    <a:pt x="100" y="74"/>
                    <a:pt x="101" y="75"/>
                    <a:pt x="102" y="76"/>
                  </a:cubicBezTo>
                  <a:cubicBezTo>
                    <a:pt x="103" y="77"/>
                    <a:pt x="104" y="78"/>
                    <a:pt x="105" y="79"/>
                  </a:cubicBezTo>
                  <a:cubicBezTo>
                    <a:pt x="101" y="77"/>
                    <a:pt x="101" y="77"/>
                    <a:pt x="101" y="77"/>
                  </a:cubicBezTo>
                  <a:cubicBezTo>
                    <a:pt x="100" y="77"/>
                    <a:pt x="99" y="76"/>
                    <a:pt x="98" y="75"/>
                  </a:cubicBezTo>
                  <a:cubicBezTo>
                    <a:pt x="95" y="74"/>
                    <a:pt x="93" y="73"/>
                    <a:pt x="90" y="72"/>
                  </a:cubicBezTo>
                  <a:cubicBezTo>
                    <a:pt x="89" y="72"/>
                    <a:pt x="88" y="71"/>
                    <a:pt x="87" y="71"/>
                  </a:cubicBezTo>
                  <a:cubicBezTo>
                    <a:pt x="85" y="71"/>
                    <a:pt x="84" y="70"/>
                    <a:pt x="83" y="70"/>
                  </a:cubicBezTo>
                  <a:cubicBezTo>
                    <a:pt x="82" y="70"/>
                    <a:pt x="81" y="69"/>
                    <a:pt x="79" y="69"/>
                  </a:cubicBezTo>
                  <a:cubicBezTo>
                    <a:pt x="78" y="69"/>
                    <a:pt x="77" y="69"/>
                    <a:pt x="76" y="69"/>
                  </a:cubicBezTo>
                  <a:cubicBezTo>
                    <a:pt x="74" y="68"/>
                    <a:pt x="73" y="68"/>
                    <a:pt x="72" y="68"/>
                  </a:cubicBezTo>
                  <a:cubicBezTo>
                    <a:pt x="71" y="68"/>
                    <a:pt x="69" y="68"/>
                    <a:pt x="68" y="68"/>
                  </a:cubicBezTo>
                  <a:cubicBezTo>
                    <a:pt x="66" y="68"/>
                    <a:pt x="63" y="69"/>
                    <a:pt x="61" y="69"/>
                  </a:cubicBezTo>
                  <a:cubicBezTo>
                    <a:pt x="58" y="70"/>
                    <a:pt x="56" y="70"/>
                    <a:pt x="54" y="71"/>
                  </a:cubicBezTo>
                  <a:cubicBezTo>
                    <a:pt x="53" y="71"/>
                    <a:pt x="51" y="72"/>
                    <a:pt x="50" y="72"/>
                  </a:cubicBezTo>
                  <a:cubicBezTo>
                    <a:pt x="50" y="72"/>
                    <a:pt x="49" y="73"/>
                    <a:pt x="49" y="73"/>
                  </a:cubicBezTo>
                  <a:cubicBezTo>
                    <a:pt x="48" y="73"/>
                    <a:pt x="48" y="73"/>
                    <a:pt x="47" y="74"/>
                  </a:cubicBezTo>
                  <a:cubicBezTo>
                    <a:pt x="43" y="76"/>
                    <a:pt x="43" y="76"/>
                    <a:pt x="43" y="76"/>
                  </a:cubicBezTo>
                  <a:cubicBezTo>
                    <a:pt x="40" y="72"/>
                    <a:pt x="40" y="72"/>
                    <a:pt x="40" y="72"/>
                  </a:cubicBezTo>
                  <a:cubicBezTo>
                    <a:pt x="32" y="60"/>
                    <a:pt x="25" y="49"/>
                    <a:pt x="18" y="37"/>
                  </a:cubicBezTo>
                  <a:cubicBezTo>
                    <a:pt x="15" y="31"/>
                    <a:pt x="12" y="25"/>
                    <a:pt x="8" y="18"/>
                  </a:cubicBezTo>
                  <a:cubicBezTo>
                    <a:pt x="7" y="15"/>
                    <a:pt x="5" y="12"/>
                    <a:pt x="4" y="9"/>
                  </a:cubicBezTo>
                  <a:cubicBezTo>
                    <a:pt x="3" y="6"/>
                    <a:pt x="1" y="3"/>
                    <a:pt x="0" y="0"/>
                  </a:cubicBezTo>
                  <a:close/>
                </a:path>
              </a:pathLst>
            </a:custGeom>
            <a:solidFill>
              <a:srgbClr val="8F4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76"/>
            <p:cNvSpPr/>
            <p:nvPr/>
          </p:nvSpPr>
          <p:spPr bwMode="auto">
            <a:xfrm>
              <a:off x="6000750" y="3843338"/>
              <a:ext cx="446088" cy="339725"/>
            </a:xfrm>
            <a:custGeom>
              <a:avLst/>
              <a:gdLst>
                <a:gd name="T0" fmla="*/ 0 w 105"/>
                <a:gd name="T1" fmla="*/ 0 h 80"/>
                <a:gd name="T2" fmla="*/ 7 w 105"/>
                <a:gd name="T3" fmla="*/ 8 h 80"/>
                <a:gd name="T4" fmla="*/ 13 w 105"/>
                <a:gd name="T5" fmla="*/ 16 h 80"/>
                <a:gd name="T6" fmla="*/ 26 w 105"/>
                <a:gd name="T7" fmla="*/ 32 h 80"/>
                <a:gd name="T8" fmla="*/ 49 w 105"/>
                <a:gd name="T9" fmla="*/ 66 h 80"/>
                <a:gd name="T10" fmla="*/ 41 w 105"/>
                <a:gd name="T11" fmla="*/ 64 h 80"/>
                <a:gd name="T12" fmla="*/ 44 w 105"/>
                <a:gd name="T13" fmla="*/ 63 h 80"/>
                <a:gd name="T14" fmla="*/ 46 w 105"/>
                <a:gd name="T15" fmla="*/ 62 h 80"/>
                <a:gd name="T16" fmla="*/ 50 w 105"/>
                <a:gd name="T17" fmla="*/ 61 h 80"/>
                <a:gd name="T18" fmla="*/ 55 w 105"/>
                <a:gd name="T19" fmla="*/ 60 h 80"/>
                <a:gd name="T20" fmla="*/ 59 w 105"/>
                <a:gd name="T21" fmla="*/ 60 h 80"/>
                <a:gd name="T22" fmla="*/ 64 w 105"/>
                <a:gd name="T23" fmla="*/ 59 h 80"/>
                <a:gd name="T24" fmla="*/ 68 w 105"/>
                <a:gd name="T25" fmla="*/ 60 h 80"/>
                <a:gd name="T26" fmla="*/ 77 w 105"/>
                <a:gd name="T27" fmla="*/ 61 h 80"/>
                <a:gd name="T28" fmla="*/ 81 w 105"/>
                <a:gd name="T29" fmla="*/ 63 h 80"/>
                <a:gd name="T30" fmla="*/ 85 w 105"/>
                <a:gd name="T31" fmla="*/ 64 h 80"/>
                <a:gd name="T32" fmla="*/ 89 w 105"/>
                <a:gd name="T33" fmla="*/ 66 h 80"/>
                <a:gd name="T34" fmla="*/ 92 w 105"/>
                <a:gd name="T35" fmla="*/ 69 h 80"/>
                <a:gd name="T36" fmla="*/ 96 w 105"/>
                <a:gd name="T37" fmla="*/ 71 h 80"/>
                <a:gd name="T38" fmla="*/ 99 w 105"/>
                <a:gd name="T39" fmla="*/ 74 h 80"/>
                <a:gd name="T40" fmla="*/ 102 w 105"/>
                <a:gd name="T41" fmla="*/ 77 h 80"/>
                <a:gd name="T42" fmla="*/ 105 w 105"/>
                <a:gd name="T43" fmla="*/ 80 h 80"/>
                <a:gd name="T44" fmla="*/ 101 w 105"/>
                <a:gd name="T45" fmla="*/ 78 h 80"/>
                <a:gd name="T46" fmla="*/ 97 w 105"/>
                <a:gd name="T47" fmla="*/ 76 h 80"/>
                <a:gd name="T48" fmla="*/ 90 w 105"/>
                <a:gd name="T49" fmla="*/ 73 h 80"/>
                <a:gd name="T50" fmla="*/ 86 w 105"/>
                <a:gd name="T51" fmla="*/ 72 h 80"/>
                <a:gd name="T52" fmla="*/ 83 w 105"/>
                <a:gd name="T53" fmla="*/ 71 h 80"/>
                <a:gd name="T54" fmla="*/ 79 w 105"/>
                <a:gd name="T55" fmla="*/ 70 h 80"/>
                <a:gd name="T56" fmla="*/ 75 w 105"/>
                <a:gd name="T57" fmla="*/ 69 h 80"/>
                <a:gd name="T58" fmla="*/ 71 w 105"/>
                <a:gd name="T59" fmla="*/ 69 h 80"/>
                <a:gd name="T60" fmla="*/ 68 w 105"/>
                <a:gd name="T61" fmla="*/ 69 h 80"/>
                <a:gd name="T62" fmla="*/ 60 w 105"/>
                <a:gd name="T63" fmla="*/ 70 h 80"/>
                <a:gd name="T64" fmla="*/ 53 w 105"/>
                <a:gd name="T65" fmla="*/ 72 h 80"/>
                <a:gd name="T66" fmla="*/ 50 w 105"/>
                <a:gd name="T67" fmla="*/ 73 h 80"/>
                <a:gd name="T68" fmla="*/ 48 w 105"/>
                <a:gd name="T69" fmla="*/ 74 h 80"/>
                <a:gd name="T70" fmla="*/ 47 w 105"/>
                <a:gd name="T71" fmla="*/ 74 h 80"/>
                <a:gd name="T72" fmla="*/ 42 w 105"/>
                <a:gd name="T73" fmla="*/ 77 h 80"/>
                <a:gd name="T74" fmla="*/ 39 w 105"/>
                <a:gd name="T75" fmla="*/ 73 h 80"/>
                <a:gd name="T76" fmla="*/ 18 w 105"/>
                <a:gd name="T77" fmla="*/ 38 h 80"/>
                <a:gd name="T78" fmla="*/ 8 w 105"/>
                <a:gd name="T79" fmla="*/ 19 h 80"/>
                <a:gd name="T80" fmla="*/ 4 w 105"/>
                <a:gd name="T81" fmla="*/ 10 h 80"/>
                <a:gd name="T82" fmla="*/ 0 w 105"/>
                <a:gd name="T8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" h="80">
                  <a:moveTo>
                    <a:pt x="0" y="0"/>
                  </a:moveTo>
                  <a:cubicBezTo>
                    <a:pt x="2" y="3"/>
                    <a:pt x="4" y="6"/>
                    <a:pt x="7" y="8"/>
                  </a:cubicBezTo>
                  <a:cubicBezTo>
                    <a:pt x="9" y="11"/>
                    <a:pt x="11" y="13"/>
                    <a:pt x="13" y="16"/>
                  </a:cubicBezTo>
                  <a:cubicBezTo>
                    <a:pt x="18" y="21"/>
                    <a:pt x="22" y="27"/>
                    <a:pt x="26" y="32"/>
                  </a:cubicBezTo>
                  <a:cubicBezTo>
                    <a:pt x="34" y="43"/>
                    <a:pt x="42" y="55"/>
                    <a:pt x="49" y="66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42" y="64"/>
                    <a:pt x="43" y="64"/>
                    <a:pt x="44" y="63"/>
                  </a:cubicBezTo>
                  <a:cubicBezTo>
                    <a:pt x="44" y="63"/>
                    <a:pt x="45" y="63"/>
                    <a:pt x="46" y="62"/>
                  </a:cubicBezTo>
                  <a:cubicBezTo>
                    <a:pt x="47" y="62"/>
                    <a:pt x="49" y="61"/>
                    <a:pt x="50" y="61"/>
                  </a:cubicBezTo>
                  <a:cubicBezTo>
                    <a:pt x="52" y="61"/>
                    <a:pt x="53" y="60"/>
                    <a:pt x="55" y="60"/>
                  </a:cubicBezTo>
                  <a:cubicBezTo>
                    <a:pt x="56" y="60"/>
                    <a:pt x="58" y="60"/>
                    <a:pt x="59" y="60"/>
                  </a:cubicBezTo>
                  <a:cubicBezTo>
                    <a:pt x="61" y="60"/>
                    <a:pt x="62" y="59"/>
                    <a:pt x="64" y="59"/>
                  </a:cubicBezTo>
                  <a:cubicBezTo>
                    <a:pt x="65" y="59"/>
                    <a:pt x="67" y="60"/>
                    <a:pt x="68" y="60"/>
                  </a:cubicBezTo>
                  <a:cubicBezTo>
                    <a:pt x="71" y="60"/>
                    <a:pt x="74" y="60"/>
                    <a:pt x="77" y="61"/>
                  </a:cubicBezTo>
                  <a:cubicBezTo>
                    <a:pt x="78" y="62"/>
                    <a:pt x="80" y="62"/>
                    <a:pt x="81" y="63"/>
                  </a:cubicBezTo>
                  <a:cubicBezTo>
                    <a:pt x="82" y="63"/>
                    <a:pt x="84" y="64"/>
                    <a:pt x="85" y="64"/>
                  </a:cubicBezTo>
                  <a:cubicBezTo>
                    <a:pt x="86" y="65"/>
                    <a:pt x="88" y="66"/>
                    <a:pt x="89" y="66"/>
                  </a:cubicBezTo>
                  <a:cubicBezTo>
                    <a:pt x="90" y="67"/>
                    <a:pt x="91" y="68"/>
                    <a:pt x="92" y="69"/>
                  </a:cubicBezTo>
                  <a:cubicBezTo>
                    <a:pt x="94" y="69"/>
                    <a:pt x="95" y="70"/>
                    <a:pt x="96" y="71"/>
                  </a:cubicBezTo>
                  <a:cubicBezTo>
                    <a:pt x="97" y="72"/>
                    <a:pt x="98" y="73"/>
                    <a:pt x="99" y="74"/>
                  </a:cubicBezTo>
                  <a:cubicBezTo>
                    <a:pt x="100" y="75"/>
                    <a:pt x="101" y="76"/>
                    <a:pt x="102" y="77"/>
                  </a:cubicBezTo>
                  <a:cubicBezTo>
                    <a:pt x="103" y="78"/>
                    <a:pt x="104" y="79"/>
                    <a:pt x="105" y="80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100" y="78"/>
                    <a:pt x="99" y="77"/>
                    <a:pt x="97" y="76"/>
                  </a:cubicBezTo>
                  <a:cubicBezTo>
                    <a:pt x="95" y="75"/>
                    <a:pt x="93" y="74"/>
                    <a:pt x="90" y="73"/>
                  </a:cubicBezTo>
                  <a:cubicBezTo>
                    <a:pt x="89" y="73"/>
                    <a:pt x="88" y="72"/>
                    <a:pt x="86" y="72"/>
                  </a:cubicBezTo>
                  <a:cubicBezTo>
                    <a:pt x="85" y="71"/>
                    <a:pt x="84" y="71"/>
                    <a:pt x="83" y="71"/>
                  </a:cubicBezTo>
                  <a:cubicBezTo>
                    <a:pt x="81" y="70"/>
                    <a:pt x="80" y="70"/>
                    <a:pt x="79" y="70"/>
                  </a:cubicBezTo>
                  <a:cubicBezTo>
                    <a:pt x="78" y="70"/>
                    <a:pt x="76" y="70"/>
                    <a:pt x="75" y="69"/>
                  </a:cubicBezTo>
                  <a:cubicBezTo>
                    <a:pt x="74" y="69"/>
                    <a:pt x="73" y="69"/>
                    <a:pt x="71" y="69"/>
                  </a:cubicBezTo>
                  <a:cubicBezTo>
                    <a:pt x="70" y="69"/>
                    <a:pt x="69" y="69"/>
                    <a:pt x="68" y="69"/>
                  </a:cubicBezTo>
                  <a:cubicBezTo>
                    <a:pt x="65" y="69"/>
                    <a:pt x="63" y="70"/>
                    <a:pt x="60" y="70"/>
                  </a:cubicBezTo>
                  <a:cubicBezTo>
                    <a:pt x="58" y="70"/>
                    <a:pt x="56" y="71"/>
                    <a:pt x="53" y="72"/>
                  </a:cubicBezTo>
                  <a:cubicBezTo>
                    <a:pt x="52" y="72"/>
                    <a:pt x="51" y="73"/>
                    <a:pt x="50" y="73"/>
                  </a:cubicBezTo>
                  <a:cubicBezTo>
                    <a:pt x="49" y="73"/>
                    <a:pt x="49" y="73"/>
                    <a:pt x="48" y="74"/>
                  </a:cubicBezTo>
                  <a:cubicBezTo>
                    <a:pt x="48" y="74"/>
                    <a:pt x="47" y="74"/>
                    <a:pt x="47" y="74"/>
                  </a:cubicBezTo>
                  <a:cubicBezTo>
                    <a:pt x="42" y="77"/>
                    <a:pt x="42" y="77"/>
                    <a:pt x="42" y="77"/>
                  </a:cubicBezTo>
                  <a:cubicBezTo>
                    <a:pt x="39" y="73"/>
                    <a:pt x="39" y="73"/>
                    <a:pt x="39" y="73"/>
                  </a:cubicBezTo>
                  <a:cubicBezTo>
                    <a:pt x="32" y="61"/>
                    <a:pt x="25" y="50"/>
                    <a:pt x="18" y="38"/>
                  </a:cubicBezTo>
                  <a:cubicBezTo>
                    <a:pt x="14" y="32"/>
                    <a:pt x="11" y="26"/>
                    <a:pt x="8" y="19"/>
                  </a:cubicBezTo>
                  <a:cubicBezTo>
                    <a:pt x="7" y="16"/>
                    <a:pt x="5" y="13"/>
                    <a:pt x="4" y="10"/>
                  </a:cubicBezTo>
                  <a:cubicBezTo>
                    <a:pt x="2" y="7"/>
                    <a:pt x="1" y="4"/>
                    <a:pt x="0" y="0"/>
                  </a:cubicBezTo>
                  <a:close/>
                </a:path>
              </a:pathLst>
            </a:custGeom>
            <a:solidFill>
              <a:srgbClr val="8F4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77"/>
            <p:cNvSpPr/>
            <p:nvPr/>
          </p:nvSpPr>
          <p:spPr bwMode="auto">
            <a:xfrm>
              <a:off x="4745038" y="2014538"/>
              <a:ext cx="2701925" cy="2857500"/>
            </a:xfrm>
            <a:custGeom>
              <a:avLst/>
              <a:gdLst>
                <a:gd name="T0" fmla="*/ 635 w 635"/>
                <a:gd name="T1" fmla="*/ 208 h 672"/>
                <a:gd name="T2" fmla="*/ 609 w 635"/>
                <a:gd name="T3" fmla="*/ 100 h 672"/>
                <a:gd name="T4" fmla="*/ 604 w 635"/>
                <a:gd name="T5" fmla="*/ 89 h 672"/>
                <a:gd name="T6" fmla="*/ 535 w 635"/>
                <a:gd name="T7" fmla="*/ 10 h 672"/>
                <a:gd name="T8" fmla="*/ 426 w 635"/>
                <a:gd name="T9" fmla="*/ 31 h 672"/>
                <a:gd name="T10" fmla="*/ 389 w 635"/>
                <a:gd name="T11" fmla="*/ 124 h 672"/>
                <a:gd name="T12" fmla="*/ 387 w 635"/>
                <a:gd name="T13" fmla="*/ 156 h 672"/>
                <a:gd name="T14" fmla="*/ 199 w 635"/>
                <a:gd name="T15" fmla="*/ 346 h 672"/>
                <a:gd name="T16" fmla="*/ 168 w 635"/>
                <a:gd name="T17" fmla="*/ 454 h 672"/>
                <a:gd name="T18" fmla="*/ 1 w 635"/>
                <a:gd name="T19" fmla="*/ 591 h 672"/>
                <a:gd name="T20" fmla="*/ 92 w 635"/>
                <a:gd name="T21" fmla="*/ 654 h 672"/>
                <a:gd name="T22" fmla="*/ 204 w 635"/>
                <a:gd name="T23" fmla="*/ 489 h 672"/>
                <a:gd name="T24" fmla="*/ 255 w 635"/>
                <a:gd name="T25" fmla="*/ 481 h 672"/>
                <a:gd name="T26" fmla="*/ 416 w 635"/>
                <a:gd name="T27" fmla="*/ 454 h 672"/>
                <a:gd name="T28" fmla="*/ 577 w 635"/>
                <a:gd name="T29" fmla="*/ 378 h 672"/>
                <a:gd name="T30" fmla="*/ 625 w 635"/>
                <a:gd name="T31" fmla="*/ 279 h 672"/>
                <a:gd name="T32" fmla="*/ 635 w 635"/>
                <a:gd name="T33" fmla="*/ 208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5" h="672">
                  <a:moveTo>
                    <a:pt x="635" y="208"/>
                  </a:moveTo>
                  <a:cubicBezTo>
                    <a:pt x="634" y="170"/>
                    <a:pt x="622" y="135"/>
                    <a:pt x="609" y="100"/>
                  </a:cubicBezTo>
                  <a:cubicBezTo>
                    <a:pt x="607" y="96"/>
                    <a:pt x="606" y="93"/>
                    <a:pt x="604" y="89"/>
                  </a:cubicBezTo>
                  <a:cubicBezTo>
                    <a:pt x="590" y="54"/>
                    <a:pt x="574" y="21"/>
                    <a:pt x="535" y="10"/>
                  </a:cubicBezTo>
                  <a:cubicBezTo>
                    <a:pt x="500" y="0"/>
                    <a:pt x="456" y="11"/>
                    <a:pt x="426" y="31"/>
                  </a:cubicBezTo>
                  <a:cubicBezTo>
                    <a:pt x="390" y="54"/>
                    <a:pt x="383" y="84"/>
                    <a:pt x="389" y="124"/>
                  </a:cubicBezTo>
                  <a:cubicBezTo>
                    <a:pt x="390" y="130"/>
                    <a:pt x="394" y="150"/>
                    <a:pt x="387" y="156"/>
                  </a:cubicBezTo>
                  <a:cubicBezTo>
                    <a:pt x="367" y="173"/>
                    <a:pt x="276" y="162"/>
                    <a:pt x="199" y="346"/>
                  </a:cubicBezTo>
                  <a:cubicBezTo>
                    <a:pt x="179" y="395"/>
                    <a:pt x="173" y="432"/>
                    <a:pt x="168" y="454"/>
                  </a:cubicBezTo>
                  <a:cubicBezTo>
                    <a:pt x="119" y="488"/>
                    <a:pt x="0" y="567"/>
                    <a:pt x="1" y="591"/>
                  </a:cubicBezTo>
                  <a:cubicBezTo>
                    <a:pt x="2" y="623"/>
                    <a:pt x="53" y="672"/>
                    <a:pt x="92" y="654"/>
                  </a:cubicBezTo>
                  <a:cubicBezTo>
                    <a:pt x="119" y="642"/>
                    <a:pt x="174" y="545"/>
                    <a:pt x="204" y="489"/>
                  </a:cubicBezTo>
                  <a:cubicBezTo>
                    <a:pt x="218" y="487"/>
                    <a:pt x="235" y="483"/>
                    <a:pt x="255" y="481"/>
                  </a:cubicBezTo>
                  <a:cubicBezTo>
                    <a:pt x="309" y="473"/>
                    <a:pt x="364" y="468"/>
                    <a:pt x="416" y="454"/>
                  </a:cubicBezTo>
                  <a:cubicBezTo>
                    <a:pt x="470" y="439"/>
                    <a:pt x="537" y="418"/>
                    <a:pt x="577" y="378"/>
                  </a:cubicBezTo>
                  <a:cubicBezTo>
                    <a:pt x="603" y="352"/>
                    <a:pt x="616" y="314"/>
                    <a:pt x="625" y="279"/>
                  </a:cubicBezTo>
                  <a:cubicBezTo>
                    <a:pt x="632" y="256"/>
                    <a:pt x="635" y="232"/>
                    <a:pt x="635" y="208"/>
                  </a:cubicBezTo>
                  <a:close/>
                </a:path>
              </a:pathLst>
            </a:custGeom>
            <a:solidFill>
              <a:srgbClr val="E455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78"/>
            <p:cNvSpPr/>
            <p:nvPr/>
          </p:nvSpPr>
          <p:spPr bwMode="auto">
            <a:xfrm>
              <a:off x="6740525" y="2155825"/>
              <a:ext cx="696913" cy="666750"/>
            </a:xfrm>
            <a:custGeom>
              <a:avLst/>
              <a:gdLst>
                <a:gd name="T0" fmla="*/ 26 w 164"/>
                <a:gd name="T1" fmla="*/ 20 h 157"/>
                <a:gd name="T2" fmla="*/ 77 w 164"/>
                <a:gd name="T3" fmla="*/ 101 h 157"/>
                <a:gd name="T4" fmla="*/ 164 w 164"/>
                <a:gd name="T5" fmla="*/ 157 h 157"/>
                <a:gd name="T6" fmla="*/ 140 w 164"/>
                <a:gd name="T7" fmla="*/ 67 h 157"/>
                <a:gd name="T8" fmla="*/ 135 w 164"/>
                <a:gd name="T9" fmla="*/ 56 h 157"/>
                <a:gd name="T10" fmla="*/ 125 w 164"/>
                <a:gd name="T11" fmla="*/ 33 h 157"/>
                <a:gd name="T12" fmla="*/ 26 w 164"/>
                <a:gd name="T13" fmla="*/ 2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157">
                  <a:moveTo>
                    <a:pt x="26" y="20"/>
                  </a:moveTo>
                  <a:cubicBezTo>
                    <a:pt x="0" y="44"/>
                    <a:pt x="19" y="81"/>
                    <a:pt x="77" y="101"/>
                  </a:cubicBezTo>
                  <a:cubicBezTo>
                    <a:pt x="118" y="115"/>
                    <a:pt x="147" y="135"/>
                    <a:pt x="164" y="157"/>
                  </a:cubicBezTo>
                  <a:cubicBezTo>
                    <a:pt x="161" y="126"/>
                    <a:pt x="151" y="96"/>
                    <a:pt x="140" y="67"/>
                  </a:cubicBezTo>
                  <a:cubicBezTo>
                    <a:pt x="138" y="63"/>
                    <a:pt x="137" y="60"/>
                    <a:pt x="135" y="56"/>
                  </a:cubicBezTo>
                  <a:cubicBezTo>
                    <a:pt x="132" y="48"/>
                    <a:pt x="129" y="41"/>
                    <a:pt x="125" y="33"/>
                  </a:cubicBezTo>
                  <a:cubicBezTo>
                    <a:pt x="106" y="24"/>
                    <a:pt x="47" y="0"/>
                    <a:pt x="26" y="20"/>
                  </a:cubicBezTo>
                  <a:close/>
                </a:path>
              </a:pathLst>
            </a:custGeom>
            <a:solidFill>
              <a:srgbClr val="E774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79"/>
            <p:cNvSpPr/>
            <p:nvPr/>
          </p:nvSpPr>
          <p:spPr bwMode="auto">
            <a:xfrm>
              <a:off x="5613400" y="3133725"/>
              <a:ext cx="1808163" cy="960438"/>
            </a:xfrm>
            <a:custGeom>
              <a:avLst/>
              <a:gdLst>
                <a:gd name="T0" fmla="*/ 425 w 425"/>
                <a:gd name="T1" fmla="*/ 0 h 226"/>
                <a:gd name="T2" fmla="*/ 377 w 425"/>
                <a:gd name="T3" fmla="*/ 99 h 226"/>
                <a:gd name="T4" fmla="*/ 216 w 425"/>
                <a:gd name="T5" fmla="*/ 175 h 226"/>
                <a:gd name="T6" fmla="*/ 64 w 425"/>
                <a:gd name="T7" fmla="*/ 200 h 226"/>
                <a:gd name="T8" fmla="*/ 8 w 425"/>
                <a:gd name="T9" fmla="*/ 214 h 226"/>
                <a:gd name="T10" fmla="*/ 0 w 425"/>
                <a:gd name="T11" fmla="*/ 226 h 226"/>
                <a:gd name="T12" fmla="*/ 51 w 425"/>
                <a:gd name="T13" fmla="*/ 218 h 226"/>
                <a:gd name="T14" fmla="*/ 212 w 425"/>
                <a:gd name="T15" fmla="*/ 191 h 226"/>
                <a:gd name="T16" fmla="*/ 373 w 425"/>
                <a:gd name="T17" fmla="*/ 115 h 226"/>
                <a:gd name="T18" fmla="*/ 421 w 425"/>
                <a:gd name="T19" fmla="*/ 16 h 226"/>
                <a:gd name="T20" fmla="*/ 425 w 425"/>
                <a:gd name="T21" fmla="*/ 0 h 226"/>
                <a:gd name="T22" fmla="*/ 425 w 425"/>
                <a:gd name="T2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5" h="226">
                  <a:moveTo>
                    <a:pt x="425" y="0"/>
                  </a:moveTo>
                  <a:cubicBezTo>
                    <a:pt x="416" y="35"/>
                    <a:pt x="403" y="73"/>
                    <a:pt x="377" y="99"/>
                  </a:cubicBezTo>
                  <a:cubicBezTo>
                    <a:pt x="337" y="139"/>
                    <a:pt x="269" y="160"/>
                    <a:pt x="216" y="175"/>
                  </a:cubicBezTo>
                  <a:cubicBezTo>
                    <a:pt x="164" y="189"/>
                    <a:pt x="118" y="192"/>
                    <a:pt x="64" y="200"/>
                  </a:cubicBezTo>
                  <a:cubicBezTo>
                    <a:pt x="45" y="202"/>
                    <a:pt x="16" y="209"/>
                    <a:pt x="8" y="214"/>
                  </a:cubicBezTo>
                  <a:cubicBezTo>
                    <a:pt x="1" y="219"/>
                    <a:pt x="0" y="224"/>
                    <a:pt x="0" y="226"/>
                  </a:cubicBezTo>
                  <a:cubicBezTo>
                    <a:pt x="14" y="224"/>
                    <a:pt x="31" y="220"/>
                    <a:pt x="51" y="218"/>
                  </a:cubicBezTo>
                  <a:cubicBezTo>
                    <a:pt x="105" y="210"/>
                    <a:pt x="160" y="205"/>
                    <a:pt x="212" y="191"/>
                  </a:cubicBezTo>
                  <a:cubicBezTo>
                    <a:pt x="266" y="176"/>
                    <a:pt x="333" y="155"/>
                    <a:pt x="373" y="115"/>
                  </a:cubicBezTo>
                  <a:cubicBezTo>
                    <a:pt x="399" y="89"/>
                    <a:pt x="412" y="51"/>
                    <a:pt x="421" y="16"/>
                  </a:cubicBezTo>
                  <a:cubicBezTo>
                    <a:pt x="423" y="11"/>
                    <a:pt x="424" y="5"/>
                    <a:pt x="425" y="0"/>
                  </a:cubicBezTo>
                  <a:cubicBezTo>
                    <a:pt x="425" y="0"/>
                    <a:pt x="425" y="0"/>
                    <a:pt x="425" y="0"/>
                  </a:cubicBezTo>
                  <a:close/>
                </a:path>
              </a:pathLst>
            </a:custGeom>
            <a:solidFill>
              <a:srgbClr val="CD4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80"/>
            <p:cNvSpPr/>
            <p:nvPr/>
          </p:nvSpPr>
          <p:spPr bwMode="auto">
            <a:xfrm>
              <a:off x="6727825" y="2155825"/>
              <a:ext cx="668338" cy="454025"/>
            </a:xfrm>
            <a:custGeom>
              <a:avLst/>
              <a:gdLst>
                <a:gd name="T0" fmla="*/ 49 w 157"/>
                <a:gd name="T1" fmla="*/ 3 h 107"/>
                <a:gd name="T2" fmla="*/ 38 w 157"/>
                <a:gd name="T3" fmla="*/ 74 h 107"/>
                <a:gd name="T4" fmla="*/ 157 w 157"/>
                <a:gd name="T5" fmla="*/ 107 h 107"/>
                <a:gd name="T6" fmla="*/ 143 w 157"/>
                <a:gd name="T7" fmla="*/ 67 h 107"/>
                <a:gd name="T8" fmla="*/ 138 w 157"/>
                <a:gd name="T9" fmla="*/ 56 h 107"/>
                <a:gd name="T10" fmla="*/ 126 w 157"/>
                <a:gd name="T11" fmla="*/ 29 h 107"/>
                <a:gd name="T12" fmla="*/ 49 w 157"/>
                <a:gd name="T13" fmla="*/ 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07">
                  <a:moveTo>
                    <a:pt x="49" y="3"/>
                  </a:moveTo>
                  <a:cubicBezTo>
                    <a:pt x="0" y="9"/>
                    <a:pt x="11" y="55"/>
                    <a:pt x="38" y="74"/>
                  </a:cubicBezTo>
                  <a:cubicBezTo>
                    <a:pt x="61" y="89"/>
                    <a:pt x="119" y="91"/>
                    <a:pt x="157" y="107"/>
                  </a:cubicBezTo>
                  <a:cubicBezTo>
                    <a:pt x="153" y="94"/>
                    <a:pt x="148" y="80"/>
                    <a:pt x="143" y="67"/>
                  </a:cubicBezTo>
                  <a:cubicBezTo>
                    <a:pt x="141" y="63"/>
                    <a:pt x="140" y="60"/>
                    <a:pt x="138" y="56"/>
                  </a:cubicBezTo>
                  <a:cubicBezTo>
                    <a:pt x="134" y="47"/>
                    <a:pt x="131" y="38"/>
                    <a:pt x="126" y="29"/>
                  </a:cubicBezTo>
                  <a:cubicBezTo>
                    <a:pt x="110" y="17"/>
                    <a:pt x="82" y="0"/>
                    <a:pt x="49" y="3"/>
                  </a:cubicBezTo>
                  <a:close/>
                </a:path>
              </a:pathLst>
            </a:custGeom>
            <a:solidFill>
              <a:srgbClr val="EC92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81"/>
            <p:cNvSpPr/>
            <p:nvPr/>
          </p:nvSpPr>
          <p:spPr bwMode="auto">
            <a:xfrm>
              <a:off x="6149975" y="2146300"/>
              <a:ext cx="701675" cy="366713"/>
            </a:xfrm>
            <a:custGeom>
              <a:avLst/>
              <a:gdLst>
                <a:gd name="T0" fmla="*/ 100 w 165"/>
                <a:gd name="T1" fmla="*/ 16 h 86"/>
                <a:gd name="T2" fmla="*/ 57 w 165"/>
                <a:gd name="T3" fmla="*/ 7 h 86"/>
                <a:gd name="T4" fmla="*/ 11 w 165"/>
                <a:gd name="T5" fmla="*/ 7 h 86"/>
                <a:gd name="T6" fmla="*/ 73 w 165"/>
                <a:gd name="T7" fmla="*/ 77 h 86"/>
                <a:gd name="T8" fmla="*/ 154 w 165"/>
                <a:gd name="T9" fmla="*/ 75 h 86"/>
                <a:gd name="T10" fmla="*/ 116 w 165"/>
                <a:gd name="T11" fmla="*/ 27 h 86"/>
                <a:gd name="T12" fmla="*/ 100 w 165"/>
                <a:gd name="T13" fmla="*/ 1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86">
                  <a:moveTo>
                    <a:pt x="100" y="16"/>
                  </a:moveTo>
                  <a:cubicBezTo>
                    <a:pt x="87" y="10"/>
                    <a:pt x="73" y="8"/>
                    <a:pt x="57" y="7"/>
                  </a:cubicBezTo>
                  <a:cubicBezTo>
                    <a:pt x="48" y="6"/>
                    <a:pt x="20" y="0"/>
                    <a:pt x="11" y="7"/>
                  </a:cubicBezTo>
                  <a:cubicBezTo>
                    <a:pt x="0" y="15"/>
                    <a:pt x="64" y="72"/>
                    <a:pt x="73" y="77"/>
                  </a:cubicBezTo>
                  <a:cubicBezTo>
                    <a:pt x="90" y="86"/>
                    <a:pt x="137" y="84"/>
                    <a:pt x="154" y="75"/>
                  </a:cubicBezTo>
                  <a:cubicBezTo>
                    <a:pt x="165" y="69"/>
                    <a:pt x="120" y="30"/>
                    <a:pt x="116" y="27"/>
                  </a:cubicBezTo>
                  <a:cubicBezTo>
                    <a:pt x="111" y="22"/>
                    <a:pt x="106" y="19"/>
                    <a:pt x="100" y="16"/>
                  </a:cubicBezTo>
                  <a:close/>
                </a:path>
              </a:pathLst>
            </a:custGeom>
            <a:solidFill>
              <a:srgbClr val="E09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82"/>
            <p:cNvSpPr/>
            <p:nvPr/>
          </p:nvSpPr>
          <p:spPr bwMode="auto">
            <a:xfrm>
              <a:off x="6821488" y="2193925"/>
              <a:ext cx="255588" cy="255588"/>
            </a:xfrm>
            <a:custGeom>
              <a:avLst/>
              <a:gdLst>
                <a:gd name="T0" fmla="*/ 58 w 60"/>
                <a:gd name="T1" fmla="*/ 32 h 60"/>
                <a:gd name="T2" fmla="*/ 27 w 60"/>
                <a:gd name="T3" fmla="*/ 58 h 60"/>
                <a:gd name="T4" fmla="*/ 1 w 60"/>
                <a:gd name="T5" fmla="*/ 27 h 60"/>
                <a:gd name="T6" fmla="*/ 32 w 60"/>
                <a:gd name="T7" fmla="*/ 1 h 60"/>
                <a:gd name="T8" fmla="*/ 58 w 60"/>
                <a:gd name="T9" fmla="*/ 3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8" y="32"/>
                  </a:moveTo>
                  <a:cubicBezTo>
                    <a:pt x="57" y="48"/>
                    <a:pt x="43" y="60"/>
                    <a:pt x="27" y="58"/>
                  </a:cubicBezTo>
                  <a:cubicBezTo>
                    <a:pt x="12" y="57"/>
                    <a:pt x="0" y="43"/>
                    <a:pt x="1" y="27"/>
                  </a:cubicBezTo>
                  <a:cubicBezTo>
                    <a:pt x="3" y="11"/>
                    <a:pt x="17" y="0"/>
                    <a:pt x="32" y="1"/>
                  </a:cubicBezTo>
                  <a:cubicBezTo>
                    <a:pt x="48" y="3"/>
                    <a:pt x="60" y="17"/>
                    <a:pt x="58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83"/>
            <p:cNvSpPr/>
            <p:nvPr/>
          </p:nvSpPr>
          <p:spPr bwMode="auto">
            <a:xfrm>
              <a:off x="6846888" y="2219325"/>
              <a:ext cx="204788" cy="204788"/>
            </a:xfrm>
            <a:custGeom>
              <a:avLst/>
              <a:gdLst>
                <a:gd name="T0" fmla="*/ 46 w 48"/>
                <a:gd name="T1" fmla="*/ 26 h 48"/>
                <a:gd name="T2" fmla="*/ 22 w 48"/>
                <a:gd name="T3" fmla="*/ 46 h 48"/>
                <a:gd name="T4" fmla="*/ 1 w 48"/>
                <a:gd name="T5" fmla="*/ 22 h 48"/>
                <a:gd name="T6" fmla="*/ 26 w 48"/>
                <a:gd name="T7" fmla="*/ 1 h 48"/>
                <a:gd name="T8" fmla="*/ 46 w 48"/>
                <a:gd name="T9" fmla="*/ 2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8">
                  <a:moveTo>
                    <a:pt x="46" y="26"/>
                  </a:moveTo>
                  <a:cubicBezTo>
                    <a:pt x="45" y="38"/>
                    <a:pt x="34" y="48"/>
                    <a:pt x="22" y="46"/>
                  </a:cubicBezTo>
                  <a:cubicBezTo>
                    <a:pt x="9" y="45"/>
                    <a:pt x="0" y="34"/>
                    <a:pt x="1" y="22"/>
                  </a:cubicBezTo>
                  <a:cubicBezTo>
                    <a:pt x="2" y="9"/>
                    <a:pt x="13" y="0"/>
                    <a:pt x="26" y="1"/>
                  </a:cubicBezTo>
                  <a:cubicBezTo>
                    <a:pt x="38" y="2"/>
                    <a:pt x="48" y="13"/>
                    <a:pt x="46" y="26"/>
                  </a:cubicBezTo>
                  <a:close/>
                </a:path>
              </a:pathLst>
            </a:custGeom>
            <a:solidFill>
              <a:srgbClr val="4A35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84"/>
            <p:cNvSpPr/>
            <p:nvPr/>
          </p:nvSpPr>
          <p:spPr bwMode="auto">
            <a:xfrm>
              <a:off x="5268913" y="2593975"/>
              <a:ext cx="1684338" cy="1538288"/>
            </a:xfrm>
            <a:custGeom>
              <a:avLst/>
              <a:gdLst>
                <a:gd name="T0" fmla="*/ 219 w 396"/>
                <a:gd name="T1" fmla="*/ 29 h 362"/>
                <a:gd name="T2" fmla="*/ 368 w 396"/>
                <a:gd name="T3" fmla="*/ 126 h 362"/>
                <a:gd name="T4" fmla="*/ 27 w 396"/>
                <a:gd name="T5" fmla="*/ 339 h 362"/>
                <a:gd name="T6" fmla="*/ 219 w 396"/>
                <a:gd name="T7" fmla="*/ 2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6" h="362">
                  <a:moveTo>
                    <a:pt x="219" y="29"/>
                  </a:moveTo>
                  <a:cubicBezTo>
                    <a:pt x="299" y="0"/>
                    <a:pt x="396" y="46"/>
                    <a:pt x="368" y="126"/>
                  </a:cubicBezTo>
                  <a:cubicBezTo>
                    <a:pt x="339" y="206"/>
                    <a:pt x="69" y="362"/>
                    <a:pt x="27" y="339"/>
                  </a:cubicBezTo>
                  <a:cubicBezTo>
                    <a:pt x="0" y="324"/>
                    <a:pt x="121" y="64"/>
                    <a:pt x="219" y="29"/>
                  </a:cubicBezTo>
                  <a:close/>
                </a:path>
              </a:pathLst>
            </a:custGeom>
            <a:solidFill>
              <a:srgbClr val="C63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85"/>
            <p:cNvSpPr/>
            <p:nvPr/>
          </p:nvSpPr>
          <p:spPr bwMode="auto">
            <a:xfrm>
              <a:off x="5362575" y="3082925"/>
              <a:ext cx="1484313" cy="1049338"/>
            </a:xfrm>
            <a:custGeom>
              <a:avLst/>
              <a:gdLst>
                <a:gd name="T0" fmla="*/ 348 w 349"/>
                <a:gd name="T1" fmla="*/ 1 h 247"/>
                <a:gd name="T2" fmla="*/ 3 w 349"/>
                <a:gd name="T3" fmla="*/ 201 h 247"/>
                <a:gd name="T4" fmla="*/ 5 w 349"/>
                <a:gd name="T5" fmla="*/ 224 h 247"/>
                <a:gd name="T6" fmla="*/ 346 w 349"/>
                <a:gd name="T7" fmla="*/ 11 h 247"/>
                <a:gd name="T8" fmla="*/ 349 w 349"/>
                <a:gd name="T9" fmla="*/ 0 h 247"/>
                <a:gd name="T10" fmla="*/ 348 w 349"/>
                <a:gd name="T11" fmla="*/ 1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9" h="247">
                  <a:moveTo>
                    <a:pt x="348" y="1"/>
                  </a:moveTo>
                  <a:cubicBezTo>
                    <a:pt x="317" y="74"/>
                    <a:pt x="77" y="199"/>
                    <a:pt x="3" y="201"/>
                  </a:cubicBezTo>
                  <a:cubicBezTo>
                    <a:pt x="0" y="213"/>
                    <a:pt x="1" y="222"/>
                    <a:pt x="5" y="224"/>
                  </a:cubicBezTo>
                  <a:cubicBezTo>
                    <a:pt x="47" y="247"/>
                    <a:pt x="317" y="91"/>
                    <a:pt x="346" y="11"/>
                  </a:cubicBezTo>
                  <a:cubicBezTo>
                    <a:pt x="347" y="7"/>
                    <a:pt x="348" y="4"/>
                    <a:pt x="349" y="0"/>
                  </a:cubicBezTo>
                  <a:cubicBezTo>
                    <a:pt x="349" y="0"/>
                    <a:pt x="348" y="1"/>
                    <a:pt x="348" y="1"/>
                  </a:cubicBezTo>
                  <a:close/>
                </a:path>
              </a:pathLst>
            </a:custGeom>
            <a:solidFill>
              <a:srgbClr val="B42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86"/>
            <p:cNvSpPr/>
            <p:nvPr/>
          </p:nvSpPr>
          <p:spPr bwMode="auto">
            <a:xfrm>
              <a:off x="7105650" y="3125788"/>
              <a:ext cx="73025" cy="139700"/>
            </a:xfrm>
            <a:custGeom>
              <a:avLst/>
              <a:gdLst>
                <a:gd name="T0" fmla="*/ 16 w 17"/>
                <a:gd name="T1" fmla="*/ 0 h 33"/>
                <a:gd name="T2" fmla="*/ 17 w 17"/>
                <a:gd name="T3" fmla="*/ 1 h 33"/>
                <a:gd name="T4" fmla="*/ 17 w 17"/>
                <a:gd name="T5" fmla="*/ 6 h 33"/>
                <a:gd name="T6" fmla="*/ 14 w 17"/>
                <a:gd name="T7" fmla="*/ 19 h 33"/>
                <a:gd name="T8" fmla="*/ 13 w 17"/>
                <a:gd name="T9" fmla="*/ 23 h 33"/>
                <a:gd name="T10" fmla="*/ 10 w 17"/>
                <a:gd name="T11" fmla="*/ 26 h 33"/>
                <a:gd name="T12" fmla="*/ 8 w 17"/>
                <a:gd name="T13" fmla="*/ 28 h 33"/>
                <a:gd name="T14" fmla="*/ 6 w 17"/>
                <a:gd name="T15" fmla="*/ 30 h 33"/>
                <a:gd name="T16" fmla="*/ 4 w 17"/>
                <a:gd name="T17" fmla="*/ 32 h 33"/>
                <a:gd name="T18" fmla="*/ 2 w 17"/>
                <a:gd name="T19" fmla="*/ 33 h 33"/>
                <a:gd name="T20" fmla="*/ 0 w 17"/>
                <a:gd name="T21" fmla="*/ 33 h 33"/>
                <a:gd name="T22" fmla="*/ 1 w 17"/>
                <a:gd name="T23" fmla="*/ 32 h 33"/>
                <a:gd name="T24" fmla="*/ 2 w 17"/>
                <a:gd name="T25" fmla="*/ 30 h 33"/>
                <a:gd name="T26" fmla="*/ 3 w 17"/>
                <a:gd name="T27" fmla="*/ 28 h 33"/>
                <a:gd name="T28" fmla="*/ 4 w 17"/>
                <a:gd name="T29" fmla="*/ 25 h 33"/>
                <a:gd name="T30" fmla="*/ 5 w 17"/>
                <a:gd name="T31" fmla="*/ 22 h 33"/>
                <a:gd name="T32" fmla="*/ 6 w 17"/>
                <a:gd name="T33" fmla="*/ 21 h 33"/>
                <a:gd name="T34" fmla="*/ 7 w 17"/>
                <a:gd name="T35" fmla="*/ 19 h 33"/>
                <a:gd name="T36" fmla="*/ 8 w 17"/>
                <a:gd name="T37" fmla="*/ 16 h 33"/>
                <a:gd name="T38" fmla="*/ 9 w 17"/>
                <a:gd name="T39" fmla="*/ 13 h 33"/>
                <a:gd name="T40" fmla="*/ 11 w 17"/>
                <a:gd name="T41" fmla="*/ 10 h 33"/>
                <a:gd name="T42" fmla="*/ 13 w 17"/>
                <a:gd name="T43" fmla="*/ 5 h 33"/>
                <a:gd name="T44" fmla="*/ 15 w 17"/>
                <a:gd name="T45" fmla="*/ 1 h 33"/>
                <a:gd name="T46" fmla="*/ 16 w 17"/>
                <a:gd name="T4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33">
                  <a:moveTo>
                    <a:pt x="16" y="0"/>
                  </a:moveTo>
                  <a:cubicBezTo>
                    <a:pt x="16" y="0"/>
                    <a:pt x="16" y="0"/>
                    <a:pt x="17" y="1"/>
                  </a:cubicBezTo>
                  <a:cubicBezTo>
                    <a:pt x="17" y="2"/>
                    <a:pt x="17" y="4"/>
                    <a:pt x="17" y="6"/>
                  </a:cubicBezTo>
                  <a:cubicBezTo>
                    <a:pt x="17" y="10"/>
                    <a:pt x="16" y="15"/>
                    <a:pt x="14" y="19"/>
                  </a:cubicBezTo>
                  <a:cubicBezTo>
                    <a:pt x="14" y="20"/>
                    <a:pt x="13" y="22"/>
                    <a:pt x="13" y="23"/>
                  </a:cubicBezTo>
                  <a:cubicBezTo>
                    <a:pt x="12" y="24"/>
                    <a:pt x="11" y="25"/>
                    <a:pt x="10" y="26"/>
                  </a:cubicBezTo>
                  <a:cubicBezTo>
                    <a:pt x="10" y="27"/>
                    <a:pt x="9" y="27"/>
                    <a:pt x="8" y="28"/>
                  </a:cubicBezTo>
                  <a:cubicBezTo>
                    <a:pt x="7" y="29"/>
                    <a:pt x="7" y="30"/>
                    <a:pt x="6" y="30"/>
                  </a:cubicBezTo>
                  <a:cubicBezTo>
                    <a:pt x="5" y="31"/>
                    <a:pt x="4" y="31"/>
                    <a:pt x="4" y="32"/>
                  </a:cubicBezTo>
                  <a:cubicBezTo>
                    <a:pt x="3" y="32"/>
                    <a:pt x="2" y="32"/>
                    <a:pt x="2" y="33"/>
                  </a:cubicBezTo>
                  <a:cubicBezTo>
                    <a:pt x="1" y="33"/>
                    <a:pt x="0" y="33"/>
                    <a:pt x="0" y="33"/>
                  </a:cubicBezTo>
                  <a:cubicBezTo>
                    <a:pt x="0" y="33"/>
                    <a:pt x="0" y="33"/>
                    <a:pt x="1" y="32"/>
                  </a:cubicBezTo>
                  <a:cubicBezTo>
                    <a:pt x="1" y="31"/>
                    <a:pt x="1" y="31"/>
                    <a:pt x="2" y="30"/>
                  </a:cubicBezTo>
                  <a:cubicBezTo>
                    <a:pt x="2" y="29"/>
                    <a:pt x="2" y="28"/>
                    <a:pt x="3" y="28"/>
                  </a:cubicBezTo>
                  <a:cubicBezTo>
                    <a:pt x="3" y="27"/>
                    <a:pt x="4" y="26"/>
                    <a:pt x="4" y="25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2"/>
                    <a:pt x="6" y="21"/>
                    <a:pt x="6" y="21"/>
                  </a:cubicBezTo>
                  <a:cubicBezTo>
                    <a:pt x="6" y="20"/>
                    <a:pt x="6" y="20"/>
                    <a:pt x="7" y="19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8" y="15"/>
                    <a:pt x="9" y="14"/>
                    <a:pt x="9" y="13"/>
                  </a:cubicBezTo>
                  <a:cubicBezTo>
                    <a:pt x="10" y="12"/>
                    <a:pt x="10" y="11"/>
                    <a:pt x="11" y="10"/>
                  </a:cubicBezTo>
                  <a:cubicBezTo>
                    <a:pt x="12" y="8"/>
                    <a:pt x="12" y="7"/>
                    <a:pt x="13" y="5"/>
                  </a:cubicBezTo>
                  <a:cubicBezTo>
                    <a:pt x="14" y="3"/>
                    <a:pt x="15" y="2"/>
                    <a:pt x="15" y="1"/>
                  </a:cubicBezTo>
                  <a:cubicBezTo>
                    <a:pt x="16" y="0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87"/>
            <p:cNvSpPr/>
            <p:nvPr/>
          </p:nvSpPr>
          <p:spPr bwMode="auto">
            <a:xfrm>
              <a:off x="7196138" y="3227388"/>
              <a:ext cx="71438" cy="144463"/>
            </a:xfrm>
            <a:custGeom>
              <a:avLst/>
              <a:gdLst>
                <a:gd name="T0" fmla="*/ 16 w 17"/>
                <a:gd name="T1" fmla="*/ 0 h 34"/>
                <a:gd name="T2" fmla="*/ 16 w 17"/>
                <a:gd name="T3" fmla="*/ 2 h 34"/>
                <a:gd name="T4" fmla="*/ 17 w 17"/>
                <a:gd name="T5" fmla="*/ 6 h 34"/>
                <a:gd name="T6" fmla="*/ 14 w 17"/>
                <a:gd name="T7" fmla="*/ 20 h 34"/>
                <a:gd name="T8" fmla="*/ 12 w 17"/>
                <a:gd name="T9" fmla="*/ 23 h 34"/>
                <a:gd name="T10" fmla="*/ 10 w 17"/>
                <a:gd name="T11" fmla="*/ 26 h 34"/>
                <a:gd name="T12" fmla="*/ 8 w 17"/>
                <a:gd name="T13" fmla="*/ 29 h 34"/>
                <a:gd name="T14" fmla="*/ 5 w 17"/>
                <a:gd name="T15" fmla="*/ 31 h 34"/>
                <a:gd name="T16" fmla="*/ 3 w 17"/>
                <a:gd name="T17" fmla="*/ 32 h 34"/>
                <a:gd name="T18" fmla="*/ 1 w 17"/>
                <a:gd name="T19" fmla="*/ 33 h 34"/>
                <a:gd name="T20" fmla="*/ 0 w 17"/>
                <a:gd name="T21" fmla="*/ 34 h 34"/>
                <a:gd name="T22" fmla="*/ 0 w 17"/>
                <a:gd name="T23" fmla="*/ 32 h 34"/>
                <a:gd name="T24" fmla="*/ 1 w 17"/>
                <a:gd name="T25" fmla="*/ 30 h 34"/>
                <a:gd name="T26" fmla="*/ 2 w 17"/>
                <a:gd name="T27" fmla="*/ 28 h 34"/>
                <a:gd name="T28" fmla="*/ 3 w 17"/>
                <a:gd name="T29" fmla="*/ 26 h 34"/>
                <a:gd name="T30" fmla="*/ 5 w 17"/>
                <a:gd name="T31" fmla="*/ 23 h 34"/>
                <a:gd name="T32" fmla="*/ 5 w 17"/>
                <a:gd name="T33" fmla="*/ 21 h 34"/>
                <a:gd name="T34" fmla="*/ 6 w 17"/>
                <a:gd name="T35" fmla="*/ 20 h 34"/>
                <a:gd name="T36" fmla="*/ 7 w 17"/>
                <a:gd name="T37" fmla="*/ 17 h 34"/>
                <a:gd name="T38" fmla="*/ 9 w 17"/>
                <a:gd name="T39" fmla="*/ 14 h 34"/>
                <a:gd name="T40" fmla="*/ 10 w 17"/>
                <a:gd name="T41" fmla="*/ 11 h 34"/>
                <a:gd name="T42" fmla="*/ 13 w 17"/>
                <a:gd name="T43" fmla="*/ 6 h 34"/>
                <a:gd name="T44" fmla="*/ 15 w 17"/>
                <a:gd name="T45" fmla="*/ 2 h 34"/>
                <a:gd name="T46" fmla="*/ 16 w 17"/>
                <a:gd name="T4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34">
                  <a:moveTo>
                    <a:pt x="16" y="0"/>
                  </a:moveTo>
                  <a:cubicBezTo>
                    <a:pt x="16" y="0"/>
                    <a:pt x="16" y="1"/>
                    <a:pt x="16" y="2"/>
                  </a:cubicBezTo>
                  <a:cubicBezTo>
                    <a:pt x="16" y="3"/>
                    <a:pt x="17" y="5"/>
                    <a:pt x="17" y="6"/>
                  </a:cubicBezTo>
                  <a:cubicBezTo>
                    <a:pt x="17" y="10"/>
                    <a:pt x="16" y="15"/>
                    <a:pt x="14" y="20"/>
                  </a:cubicBezTo>
                  <a:cubicBezTo>
                    <a:pt x="13" y="21"/>
                    <a:pt x="13" y="22"/>
                    <a:pt x="12" y="23"/>
                  </a:cubicBezTo>
                  <a:cubicBezTo>
                    <a:pt x="11" y="24"/>
                    <a:pt x="11" y="25"/>
                    <a:pt x="10" y="26"/>
                  </a:cubicBezTo>
                  <a:cubicBezTo>
                    <a:pt x="9" y="27"/>
                    <a:pt x="8" y="28"/>
                    <a:pt x="8" y="29"/>
                  </a:cubicBezTo>
                  <a:cubicBezTo>
                    <a:pt x="7" y="29"/>
                    <a:pt x="6" y="30"/>
                    <a:pt x="5" y="31"/>
                  </a:cubicBezTo>
                  <a:cubicBezTo>
                    <a:pt x="5" y="31"/>
                    <a:pt x="4" y="32"/>
                    <a:pt x="3" y="32"/>
                  </a:cubicBezTo>
                  <a:cubicBezTo>
                    <a:pt x="2" y="33"/>
                    <a:pt x="2" y="33"/>
                    <a:pt x="1" y="3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3"/>
                    <a:pt x="0" y="32"/>
                  </a:cubicBezTo>
                  <a:cubicBezTo>
                    <a:pt x="1" y="32"/>
                    <a:pt x="1" y="31"/>
                    <a:pt x="1" y="30"/>
                  </a:cubicBezTo>
                  <a:cubicBezTo>
                    <a:pt x="1" y="30"/>
                    <a:pt x="2" y="29"/>
                    <a:pt x="2" y="28"/>
                  </a:cubicBezTo>
                  <a:cubicBezTo>
                    <a:pt x="3" y="27"/>
                    <a:pt x="3" y="26"/>
                    <a:pt x="3" y="26"/>
                  </a:cubicBezTo>
                  <a:cubicBezTo>
                    <a:pt x="4" y="25"/>
                    <a:pt x="4" y="24"/>
                    <a:pt x="5" y="23"/>
                  </a:cubicBezTo>
                  <a:cubicBezTo>
                    <a:pt x="5" y="22"/>
                    <a:pt x="5" y="22"/>
                    <a:pt x="5" y="21"/>
                  </a:cubicBezTo>
                  <a:cubicBezTo>
                    <a:pt x="5" y="21"/>
                    <a:pt x="6" y="20"/>
                    <a:pt x="6" y="20"/>
                  </a:cubicBezTo>
                  <a:cubicBezTo>
                    <a:pt x="6" y="19"/>
                    <a:pt x="7" y="18"/>
                    <a:pt x="7" y="17"/>
                  </a:cubicBezTo>
                  <a:cubicBezTo>
                    <a:pt x="8" y="16"/>
                    <a:pt x="8" y="15"/>
                    <a:pt x="9" y="14"/>
                  </a:cubicBezTo>
                  <a:cubicBezTo>
                    <a:pt x="9" y="13"/>
                    <a:pt x="10" y="12"/>
                    <a:pt x="10" y="11"/>
                  </a:cubicBezTo>
                  <a:cubicBezTo>
                    <a:pt x="11" y="9"/>
                    <a:pt x="12" y="7"/>
                    <a:pt x="13" y="6"/>
                  </a:cubicBezTo>
                  <a:cubicBezTo>
                    <a:pt x="13" y="4"/>
                    <a:pt x="14" y="3"/>
                    <a:pt x="15" y="2"/>
                  </a:cubicBezTo>
                  <a:cubicBezTo>
                    <a:pt x="15" y="1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88"/>
            <p:cNvSpPr/>
            <p:nvPr/>
          </p:nvSpPr>
          <p:spPr bwMode="auto">
            <a:xfrm>
              <a:off x="7059613" y="3341688"/>
              <a:ext cx="71438" cy="144463"/>
            </a:xfrm>
            <a:custGeom>
              <a:avLst/>
              <a:gdLst>
                <a:gd name="T0" fmla="*/ 16 w 17"/>
                <a:gd name="T1" fmla="*/ 0 h 34"/>
                <a:gd name="T2" fmla="*/ 17 w 17"/>
                <a:gd name="T3" fmla="*/ 2 h 34"/>
                <a:gd name="T4" fmla="*/ 17 w 17"/>
                <a:gd name="T5" fmla="*/ 6 h 34"/>
                <a:gd name="T6" fmla="*/ 14 w 17"/>
                <a:gd name="T7" fmla="*/ 20 h 34"/>
                <a:gd name="T8" fmla="*/ 13 w 17"/>
                <a:gd name="T9" fmla="*/ 23 h 34"/>
                <a:gd name="T10" fmla="*/ 11 w 17"/>
                <a:gd name="T11" fmla="*/ 26 h 34"/>
                <a:gd name="T12" fmla="*/ 8 w 17"/>
                <a:gd name="T13" fmla="*/ 28 h 34"/>
                <a:gd name="T14" fmla="*/ 6 w 17"/>
                <a:gd name="T15" fmla="*/ 30 h 34"/>
                <a:gd name="T16" fmla="*/ 4 w 17"/>
                <a:gd name="T17" fmla="*/ 32 h 34"/>
                <a:gd name="T18" fmla="*/ 2 w 17"/>
                <a:gd name="T19" fmla="*/ 33 h 34"/>
                <a:gd name="T20" fmla="*/ 0 w 17"/>
                <a:gd name="T21" fmla="*/ 34 h 34"/>
                <a:gd name="T22" fmla="*/ 1 w 17"/>
                <a:gd name="T23" fmla="*/ 32 h 34"/>
                <a:gd name="T24" fmla="*/ 2 w 17"/>
                <a:gd name="T25" fmla="*/ 30 h 34"/>
                <a:gd name="T26" fmla="*/ 3 w 17"/>
                <a:gd name="T27" fmla="*/ 28 h 34"/>
                <a:gd name="T28" fmla="*/ 4 w 17"/>
                <a:gd name="T29" fmla="*/ 25 h 34"/>
                <a:gd name="T30" fmla="*/ 5 w 17"/>
                <a:gd name="T31" fmla="*/ 23 h 34"/>
                <a:gd name="T32" fmla="*/ 6 w 17"/>
                <a:gd name="T33" fmla="*/ 21 h 34"/>
                <a:gd name="T34" fmla="*/ 7 w 17"/>
                <a:gd name="T35" fmla="*/ 20 h 34"/>
                <a:gd name="T36" fmla="*/ 8 w 17"/>
                <a:gd name="T37" fmla="*/ 17 h 34"/>
                <a:gd name="T38" fmla="*/ 9 w 17"/>
                <a:gd name="T39" fmla="*/ 14 h 34"/>
                <a:gd name="T40" fmla="*/ 11 w 17"/>
                <a:gd name="T41" fmla="*/ 11 h 34"/>
                <a:gd name="T42" fmla="*/ 13 w 17"/>
                <a:gd name="T43" fmla="*/ 5 h 34"/>
                <a:gd name="T44" fmla="*/ 15 w 17"/>
                <a:gd name="T45" fmla="*/ 1 h 34"/>
                <a:gd name="T46" fmla="*/ 16 w 17"/>
                <a:gd name="T4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34">
                  <a:moveTo>
                    <a:pt x="16" y="0"/>
                  </a:moveTo>
                  <a:cubicBezTo>
                    <a:pt x="16" y="0"/>
                    <a:pt x="17" y="1"/>
                    <a:pt x="17" y="2"/>
                  </a:cubicBezTo>
                  <a:cubicBezTo>
                    <a:pt x="17" y="3"/>
                    <a:pt x="17" y="4"/>
                    <a:pt x="17" y="6"/>
                  </a:cubicBezTo>
                  <a:cubicBezTo>
                    <a:pt x="17" y="10"/>
                    <a:pt x="16" y="15"/>
                    <a:pt x="14" y="20"/>
                  </a:cubicBezTo>
                  <a:cubicBezTo>
                    <a:pt x="14" y="21"/>
                    <a:pt x="13" y="22"/>
                    <a:pt x="13" y="23"/>
                  </a:cubicBezTo>
                  <a:cubicBezTo>
                    <a:pt x="12" y="24"/>
                    <a:pt x="11" y="25"/>
                    <a:pt x="11" y="26"/>
                  </a:cubicBezTo>
                  <a:cubicBezTo>
                    <a:pt x="10" y="27"/>
                    <a:pt x="9" y="28"/>
                    <a:pt x="8" y="28"/>
                  </a:cubicBezTo>
                  <a:cubicBezTo>
                    <a:pt x="8" y="29"/>
                    <a:pt x="7" y="30"/>
                    <a:pt x="6" y="30"/>
                  </a:cubicBezTo>
                  <a:cubicBezTo>
                    <a:pt x="5" y="31"/>
                    <a:pt x="4" y="32"/>
                    <a:pt x="4" y="32"/>
                  </a:cubicBezTo>
                  <a:cubicBezTo>
                    <a:pt x="3" y="32"/>
                    <a:pt x="3" y="33"/>
                    <a:pt x="2" y="33"/>
                  </a:cubicBezTo>
                  <a:cubicBezTo>
                    <a:pt x="1" y="33"/>
                    <a:pt x="0" y="34"/>
                    <a:pt x="0" y="34"/>
                  </a:cubicBezTo>
                  <a:cubicBezTo>
                    <a:pt x="0" y="34"/>
                    <a:pt x="1" y="33"/>
                    <a:pt x="1" y="32"/>
                  </a:cubicBezTo>
                  <a:cubicBezTo>
                    <a:pt x="1" y="31"/>
                    <a:pt x="2" y="31"/>
                    <a:pt x="2" y="30"/>
                  </a:cubicBezTo>
                  <a:cubicBezTo>
                    <a:pt x="2" y="29"/>
                    <a:pt x="2" y="29"/>
                    <a:pt x="3" y="28"/>
                  </a:cubicBezTo>
                  <a:cubicBezTo>
                    <a:pt x="3" y="27"/>
                    <a:pt x="4" y="26"/>
                    <a:pt x="4" y="25"/>
                  </a:cubicBezTo>
                  <a:cubicBezTo>
                    <a:pt x="4" y="25"/>
                    <a:pt x="5" y="24"/>
                    <a:pt x="5" y="23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21"/>
                    <a:pt x="6" y="20"/>
                    <a:pt x="7" y="20"/>
                  </a:cubicBezTo>
                  <a:cubicBezTo>
                    <a:pt x="7" y="19"/>
                    <a:pt x="8" y="18"/>
                    <a:pt x="8" y="17"/>
                  </a:cubicBezTo>
                  <a:cubicBezTo>
                    <a:pt x="9" y="16"/>
                    <a:pt x="9" y="15"/>
                    <a:pt x="9" y="14"/>
                  </a:cubicBezTo>
                  <a:cubicBezTo>
                    <a:pt x="10" y="13"/>
                    <a:pt x="10" y="12"/>
                    <a:pt x="11" y="11"/>
                  </a:cubicBezTo>
                  <a:cubicBezTo>
                    <a:pt x="12" y="9"/>
                    <a:pt x="13" y="7"/>
                    <a:pt x="13" y="5"/>
                  </a:cubicBezTo>
                  <a:cubicBezTo>
                    <a:pt x="14" y="4"/>
                    <a:pt x="15" y="2"/>
                    <a:pt x="15" y="1"/>
                  </a:cubicBezTo>
                  <a:cubicBezTo>
                    <a:pt x="16" y="0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89"/>
            <p:cNvSpPr/>
            <p:nvPr/>
          </p:nvSpPr>
          <p:spPr bwMode="auto">
            <a:xfrm>
              <a:off x="6902450" y="3440113"/>
              <a:ext cx="96838" cy="122238"/>
            </a:xfrm>
            <a:custGeom>
              <a:avLst/>
              <a:gdLst>
                <a:gd name="T0" fmla="*/ 23 w 23"/>
                <a:gd name="T1" fmla="*/ 0 h 29"/>
                <a:gd name="T2" fmla="*/ 23 w 23"/>
                <a:gd name="T3" fmla="*/ 2 h 29"/>
                <a:gd name="T4" fmla="*/ 23 w 23"/>
                <a:gd name="T5" fmla="*/ 7 h 29"/>
                <a:gd name="T6" fmla="*/ 17 w 23"/>
                <a:gd name="T7" fmla="*/ 19 h 29"/>
                <a:gd name="T8" fmla="*/ 14 w 23"/>
                <a:gd name="T9" fmla="*/ 22 h 29"/>
                <a:gd name="T10" fmla="*/ 11 w 23"/>
                <a:gd name="T11" fmla="*/ 24 h 29"/>
                <a:gd name="T12" fmla="*/ 9 w 23"/>
                <a:gd name="T13" fmla="*/ 26 h 29"/>
                <a:gd name="T14" fmla="*/ 6 w 23"/>
                <a:gd name="T15" fmla="*/ 28 h 29"/>
                <a:gd name="T16" fmla="*/ 3 w 23"/>
                <a:gd name="T17" fmla="*/ 28 h 29"/>
                <a:gd name="T18" fmla="*/ 1 w 23"/>
                <a:gd name="T19" fmla="*/ 29 h 29"/>
                <a:gd name="T20" fmla="*/ 0 w 23"/>
                <a:gd name="T21" fmla="*/ 29 h 29"/>
                <a:gd name="T22" fmla="*/ 1 w 23"/>
                <a:gd name="T23" fmla="*/ 28 h 29"/>
                <a:gd name="T24" fmla="*/ 2 w 23"/>
                <a:gd name="T25" fmla="*/ 26 h 29"/>
                <a:gd name="T26" fmla="*/ 3 w 23"/>
                <a:gd name="T27" fmla="*/ 24 h 29"/>
                <a:gd name="T28" fmla="*/ 5 w 23"/>
                <a:gd name="T29" fmla="*/ 22 h 29"/>
                <a:gd name="T30" fmla="*/ 7 w 23"/>
                <a:gd name="T31" fmla="*/ 20 h 29"/>
                <a:gd name="T32" fmla="*/ 8 w 23"/>
                <a:gd name="T33" fmla="*/ 19 h 29"/>
                <a:gd name="T34" fmla="*/ 9 w 23"/>
                <a:gd name="T35" fmla="*/ 17 h 29"/>
                <a:gd name="T36" fmla="*/ 11 w 23"/>
                <a:gd name="T37" fmla="*/ 15 h 29"/>
                <a:gd name="T38" fmla="*/ 13 w 23"/>
                <a:gd name="T39" fmla="*/ 12 h 29"/>
                <a:gd name="T40" fmla="*/ 15 w 23"/>
                <a:gd name="T41" fmla="*/ 10 h 29"/>
                <a:gd name="T42" fmla="*/ 19 w 23"/>
                <a:gd name="T43" fmla="*/ 5 h 29"/>
                <a:gd name="T44" fmla="*/ 22 w 23"/>
                <a:gd name="T45" fmla="*/ 2 h 29"/>
                <a:gd name="T46" fmla="*/ 23 w 23"/>
                <a:gd name="T4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" h="29">
                  <a:moveTo>
                    <a:pt x="23" y="0"/>
                  </a:moveTo>
                  <a:cubicBezTo>
                    <a:pt x="23" y="0"/>
                    <a:pt x="23" y="1"/>
                    <a:pt x="23" y="2"/>
                  </a:cubicBezTo>
                  <a:cubicBezTo>
                    <a:pt x="23" y="3"/>
                    <a:pt x="23" y="5"/>
                    <a:pt x="23" y="7"/>
                  </a:cubicBezTo>
                  <a:cubicBezTo>
                    <a:pt x="22" y="10"/>
                    <a:pt x="20" y="15"/>
                    <a:pt x="17" y="19"/>
                  </a:cubicBezTo>
                  <a:cubicBezTo>
                    <a:pt x="16" y="20"/>
                    <a:pt x="15" y="21"/>
                    <a:pt x="14" y="22"/>
                  </a:cubicBezTo>
                  <a:cubicBezTo>
                    <a:pt x="13" y="23"/>
                    <a:pt x="12" y="24"/>
                    <a:pt x="11" y="24"/>
                  </a:cubicBezTo>
                  <a:cubicBezTo>
                    <a:pt x="10" y="25"/>
                    <a:pt x="9" y="26"/>
                    <a:pt x="9" y="26"/>
                  </a:cubicBezTo>
                  <a:cubicBezTo>
                    <a:pt x="8" y="27"/>
                    <a:pt x="7" y="27"/>
                    <a:pt x="6" y="28"/>
                  </a:cubicBezTo>
                  <a:cubicBezTo>
                    <a:pt x="5" y="28"/>
                    <a:pt x="4" y="28"/>
                    <a:pt x="3" y="28"/>
                  </a:cubicBezTo>
                  <a:cubicBezTo>
                    <a:pt x="3" y="29"/>
                    <a:pt x="2" y="29"/>
                    <a:pt x="1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1" y="28"/>
                  </a:cubicBezTo>
                  <a:cubicBezTo>
                    <a:pt x="1" y="27"/>
                    <a:pt x="1" y="27"/>
                    <a:pt x="2" y="26"/>
                  </a:cubicBezTo>
                  <a:cubicBezTo>
                    <a:pt x="2" y="26"/>
                    <a:pt x="3" y="25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6" y="21"/>
                    <a:pt x="6" y="21"/>
                    <a:pt x="7" y="20"/>
                  </a:cubicBezTo>
                  <a:cubicBezTo>
                    <a:pt x="7" y="19"/>
                    <a:pt x="8" y="19"/>
                    <a:pt x="8" y="19"/>
                  </a:cubicBezTo>
                  <a:cubicBezTo>
                    <a:pt x="8" y="18"/>
                    <a:pt x="9" y="18"/>
                    <a:pt x="9" y="17"/>
                  </a:cubicBezTo>
                  <a:cubicBezTo>
                    <a:pt x="10" y="16"/>
                    <a:pt x="10" y="16"/>
                    <a:pt x="11" y="15"/>
                  </a:cubicBezTo>
                  <a:cubicBezTo>
                    <a:pt x="12" y="14"/>
                    <a:pt x="13" y="13"/>
                    <a:pt x="13" y="12"/>
                  </a:cubicBezTo>
                  <a:cubicBezTo>
                    <a:pt x="14" y="11"/>
                    <a:pt x="15" y="10"/>
                    <a:pt x="15" y="10"/>
                  </a:cubicBezTo>
                  <a:cubicBezTo>
                    <a:pt x="17" y="8"/>
                    <a:pt x="18" y="6"/>
                    <a:pt x="19" y="5"/>
                  </a:cubicBezTo>
                  <a:cubicBezTo>
                    <a:pt x="20" y="4"/>
                    <a:pt x="21" y="3"/>
                    <a:pt x="22" y="2"/>
                  </a:cubicBezTo>
                  <a:cubicBezTo>
                    <a:pt x="23" y="1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90"/>
            <p:cNvSpPr/>
            <p:nvPr/>
          </p:nvSpPr>
          <p:spPr bwMode="auto">
            <a:xfrm>
              <a:off x="7021513" y="3529013"/>
              <a:ext cx="101600" cy="123825"/>
            </a:xfrm>
            <a:custGeom>
              <a:avLst/>
              <a:gdLst>
                <a:gd name="T0" fmla="*/ 24 w 24"/>
                <a:gd name="T1" fmla="*/ 0 h 29"/>
                <a:gd name="T2" fmla="*/ 24 w 24"/>
                <a:gd name="T3" fmla="*/ 2 h 29"/>
                <a:gd name="T4" fmla="*/ 23 w 24"/>
                <a:gd name="T5" fmla="*/ 6 h 29"/>
                <a:gd name="T6" fmla="*/ 17 w 24"/>
                <a:gd name="T7" fmla="*/ 19 h 29"/>
                <a:gd name="T8" fmla="*/ 15 w 24"/>
                <a:gd name="T9" fmla="*/ 21 h 29"/>
                <a:gd name="T10" fmla="*/ 12 w 24"/>
                <a:gd name="T11" fmla="*/ 24 h 29"/>
                <a:gd name="T12" fmla="*/ 9 w 24"/>
                <a:gd name="T13" fmla="*/ 26 h 29"/>
                <a:gd name="T14" fmla="*/ 6 w 24"/>
                <a:gd name="T15" fmla="*/ 27 h 29"/>
                <a:gd name="T16" fmla="*/ 4 w 24"/>
                <a:gd name="T17" fmla="*/ 28 h 29"/>
                <a:gd name="T18" fmla="*/ 2 w 24"/>
                <a:gd name="T19" fmla="*/ 28 h 29"/>
                <a:gd name="T20" fmla="*/ 0 w 24"/>
                <a:gd name="T21" fmla="*/ 29 h 29"/>
                <a:gd name="T22" fmla="*/ 1 w 24"/>
                <a:gd name="T23" fmla="*/ 27 h 29"/>
                <a:gd name="T24" fmla="*/ 2 w 24"/>
                <a:gd name="T25" fmla="*/ 26 h 29"/>
                <a:gd name="T26" fmla="*/ 4 w 24"/>
                <a:gd name="T27" fmla="*/ 24 h 29"/>
                <a:gd name="T28" fmla="*/ 6 w 24"/>
                <a:gd name="T29" fmla="*/ 22 h 29"/>
                <a:gd name="T30" fmla="*/ 8 w 24"/>
                <a:gd name="T31" fmla="*/ 19 h 29"/>
                <a:gd name="T32" fmla="*/ 9 w 24"/>
                <a:gd name="T33" fmla="*/ 18 h 29"/>
                <a:gd name="T34" fmla="*/ 10 w 24"/>
                <a:gd name="T35" fmla="*/ 17 h 29"/>
                <a:gd name="T36" fmla="*/ 12 w 24"/>
                <a:gd name="T37" fmla="*/ 14 h 29"/>
                <a:gd name="T38" fmla="*/ 14 w 24"/>
                <a:gd name="T39" fmla="*/ 12 h 29"/>
                <a:gd name="T40" fmla="*/ 16 w 24"/>
                <a:gd name="T41" fmla="*/ 9 h 29"/>
                <a:gd name="T42" fmla="*/ 20 w 24"/>
                <a:gd name="T43" fmla="*/ 4 h 29"/>
                <a:gd name="T44" fmla="*/ 23 w 24"/>
                <a:gd name="T45" fmla="*/ 1 h 29"/>
                <a:gd name="T46" fmla="*/ 24 w 24"/>
                <a:gd name="T4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" h="29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3"/>
                    <a:pt x="24" y="4"/>
                    <a:pt x="23" y="6"/>
                  </a:cubicBezTo>
                  <a:cubicBezTo>
                    <a:pt x="22" y="10"/>
                    <a:pt x="20" y="15"/>
                    <a:pt x="17" y="19"/>
                  </a:cubicBezTo>
                  <a:cubicBezTo>
                    <a:pt x="16" y="20"/>
                    <a:pt x="16" y="21"/>
                    <a:pt x="15" y="21"/>
                  </a:cubicBezTo>
                  <a:cubicBezTo>
                    <a:pt x="14" y="22"/>
                    <a:pt x="13" y="23"/>
                    <a:pt x="12" y="24"/>
                  </a:cubicBezTo>
                  <a:cubicBezTo>
                    <a:pt x="11" y="25"/>
                    <a:pt x="10" y="25"/>
                    <a:pt x="9" y="26"/>
                  </a:cubicBezTo>
                  <a:cubicBezTo>
                    <a:pt x="8" y="26"/>
                    <a:pt x="7" y="27"/>
                    <a:pt x="6" y="27"/>
                  </a:cubicBezTo>
                  <a:cubicBezTo>
                    <a:pt x="5" y="27"/>
                    <a:pt x="5" y="28"/>
                    <a:pt x="4" y="28"/>
                  </a:cubicBezTo>
                  <a:cubicBezTo>
                    <a:pt x="3" y="28"/>
                    <a:pt x="2" y="28"/>
                    <a:pt x="2" y="28"/>
                  </a:cubicBezTo>
                  <a:cubicBezTo>
                    <a:pt x="1" y="29"/>
                    <a:pt x="0" y="29"/>
                    <a:pt x="0" y="29"/>
                  </a:cubicBezTo>
                  <a:cubicBezTo>
                    <a:pt x="0" y="29"/>
                    <a:pt x="1" y="28"/>
                    <a:pt x="1" y="27"/>
                  </a:cubicBezTo>
                  <a:cubicBezTo>
                    <a:pt x="2" y="27"/>
                    <a:pt x="2" y="26"/>
                    <a:pt x="2" y="26"/>
                  </a:cubicBezTo>
                  <a:cubicBezTo>
                    <a:pt x="3" y="25"/>
                    <a:pt x="3" y="25"/>
                    <a:pt x="4" y="24"/>
                  </a:cubicBezTo>
                  <a:cubicBezTo>
                    <a:pt x="5" y="23"/>
                    <a:pt x="5" y="22"/>
                    <a:pt x="6" y="22"/>
                  </a:cubicBezTo>
                  <a:cubicBezTo>
                    <a:pt x="6" y="21"/>
                    <a:pt x="7" y="20"/>
                    <a:pt x="8" y="19"/>
                  </a:cubicBezTo>
                  <a:cubicBezTo>
                    <a:pt x="8" y="19"/>
                    <a:pt x="8" y="19"/>
                    <a:pt x="9" y="18"/>
                  </a:cubicBezTo>
                  <a:cubicBezTo>
                    <a:pt x="9" y="18"/>
                    <a:pt x="9" y="17"/>
                    <a:pt x="10" y="17"/>
                  </a:cubicBezTo>
                  <a:cubicBezTo>
                    <a:pt x="10" y="16"/>
                    <a:pt x="11" y="15"/>
                    <a:pt x="12" y="14"/>
                  </a:cubicBezTo>
                  <a:cubicBezTo>
                    <a:pt x="12" y="13"/>
                    <a:pt x="13" y="12"/>
                    <a:pt x="14" y="12"/>
                  </a:cubicBezTo>
                  <a:cubicBezTo>
                    <a:pt x="14" y="11"/>
                    <a:pt x="15" y="10"/>
                    <a:pt x="16" y="9"/>
                  </a:cubicBezTo>
                  <a:cubicBezTo>
                    <a:pt x="17" y="7"/>
                    <a:pt x="18" y="6"/>
                    <a:pt x="20" y="4"/>
                  </a:cubicBezTo>
                  <a:cubicBezTo>
                    <a:pt x="21" y="3"/>
                    <a:pt x="22" y="2"/>
                    <a:pt x="23" y="1"/>
                  </a:cubicBezTo>
                  <a:cubicBezTo>
                    <a:pt x="23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91"/>
            <p:cNvSpPr/>
            <p:nvPr/>
          </p:nvSpPr>
          <p:spPr bwMode="auto">
            <a:xfrm>
              <a:off x="6821488" y="3622675"/>
              <a:ext cx="136525" cy="93663"/>
            </a:xfrm>
            <a:custGeom>
              <a:avLst/>
              <a:gdLst>
                <a:gd name="T0" fmla="*/ 32 w 32"/>
                <a:gd name="T1" fmla="*/ 0 h 22"/>
                <a:gd name="T2" fmla="*/ 32 w 32"/>
                <a:gd name="T3" fmla="*/ 2 h 22"/>
                <a:gd name="T4" fmla="*/ 30 w 32"/>
                <a:gd name="T5" fmla="*/ 6 h 22"/>
                <a:gd name="T6" fmla="*/ 21 w 32"/>
                <a:gd name="T7" fmla="*/ 17 h 22"/>
                <a:gd name="T8" fmla="*/ 17 w 32"/>
                <a:gd name="T9" fmla="*/ 19 h 22"/>
                <a:gd name="T10" fmla="*/ 14 w 32"/>
                <a:gd name="T11" fmla="*/ 20 h 22"/>
                <a:gd name="T12" fmla="*/ 10 w 32"/>
                <a:gd name="T13" fmla="*/ 21 h 22"/>
                <a:gd name="T14" fmla="*/ 9 w 32"/>
                <a:gd name="T15" fmla="*/ 22 h 22"/>
                <a:gd name="T16" fmla="*/ 7 w 32"/>
                <a:gd name="T17" fmla="*/ 22 h 22"/>
                <a:gd name="T18" fmla="*/ 2 w 32"/>
                <a:gd name="T19" fmla="*/ 21 h 22"/>
                <a:gd name="T20" fmla="*/ 0 w 32"/>
                <a:gd name="T21" fmla="*/ 21 h 22"/>
                <a:gd name="T22" fmla="*/ 2 w 32"/>
                <a:gd name="T23" fmla="*/ 20 h 22"/>
                <a:gd name="T24" fmla="*/ 4 w 32"/>
                <a:gd name="T25" fmla="*/ 19 h 22"/>
                <a:gd name="T26" fmla="*/ 6 w 32"/>
                <a:gd name="T27" fmla="*/ 17 h 22"/>
                <a:gd name="T28" fmla="*/ 8 w 32"/>
                <a:gd name="T29" fmla="*/ 16 h 22"/>
                <a:gd name="T30" fmla="*/ 11 w 32"/>
                <a:gd name="T31" fmla="*/ 14 h 22"/>
                <a:gd name="T32" fmla="*/ 14 w 32"/>
                <a:gd name="T33" fmla="*/ 12 h 22"/>
                <a:gd name="T34" fmla="*/ 16 w 32"/>
                <a:gd name="T35" fmla="*/ 10 h 22"/>
                <a:gd name="T36" fmla="*/ 22 w 32"/>
                <a:gd name="T37" fmla="*/ 7 h 22"/>
                <a:gd name="T38" fmla="*/ 25 w 32"/>
                <a:gd name="T39" fmla="*/ 5 h 22"/>
                <a:gd name="T40" fmla="*/ 27 w 32"/>
                <a:gd name="T41" fmla="*/ 3 h 22"/>
                <a:gd name="T42" fmla="*/ 31 w 32"/>
                <a:gd name="T43" fmla="*/ 1 h 22"/>
                <a:gd name="T44" fmla="*/ 32 w 32"/>
                <a:gd name="T4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22">
                  <a:moveTo>
                    <a:pt x="32" y="0"/>
                  </a:moveTo>
                  <a:cubicBezTo>
                    <a:pt x="32" y="0"/>
                    <a:pt x="32" y="0"/>
                    <a:pt x="32" y="2"/>
                  </a:cubicBezTo>
                  <a:cubicBezTo>
                    <a:pt x="32" y="3"/>
                    <a:pt x="31" y="4"/>
                    <a:pt x="30" y="6"/>
                  </a:cubicBezTo>
                  <a:cubicBezTo>
                    <a:pt x="29" y="10"/>
                    <a:pt x="25" y="14"/>
                    <a:pt x="21" y="17"/>
                  </a:cubicBezTo>
                  <a:cubicBezTo>
                    <a:pt x="20" y="17"/>
                    <a:pt x="18" y="18"/>
                    <a:pt x="17" y="19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1"/>
                    <a:pt x="11" y="21"/>
                    <a:pt x="10" y="21"/>
                  </a:cubicBezTo>
                  <a:cubicBezTo>
                    <a:pt x="10" y="21"/>
                    <a:pt x="9" y="21"/>
                    <a:pt x="9" y="22"/>
                  </a:cubicBezTo>
                  <a:cubicBezTo>
                    <a:pt x="8" y="22"/>
                    <a:pt x="8" y="22"/>
                    <a:pt x="7" y="22"/>
                  </a:cubicBezTo>
                  <a:cubicBezTo>
                    <a:pt x="5" y="22"/>
                    <a:pt x="3" y="22"/>
                    <a:pt x="2" y="21"/>
                  </a:cubicBezTo>
                  <a:cubicBezTo>
                    <a:pt x="1" y="21"/>
                    <a:pt x="0" y="21"/>
                    <a:pt x="0" y="21"/>
                  </a:cubicBezTo>
                  <a:cubicBezTo>
                    <a:pt x="0" y="21"/>
                    <a:pt x="1" y="21"/>
                    <a:pt x="2" y="20"/>
                  </a:cubicBezTo>
                  <a:cubicBezTo>
                    <a:pt x="2" y="20"/>
                    <a:pt x="3" y="19"/>
                    <a:pt x="4" y="19"/>
                  </a:cubicBezTo>
                  <a:cubicBezTo>
                    <a:pt x="4" y="18"/>
                    <a:pt x="5" y="18"/>
                    <a:pt x="6" y="17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9" y="15"/>
                    <a:pt x="10" y="15"/>
                    <a:pt x="11" y="14"/>
                  </a:cubicBezTo>
                  <a:cubicBezTo>
                    <a:pt x="12" y="13"/>
                    <a:pt x="13" y="13"/>
                    <a:pt x="14" y="12"/>
                  </a:cubicBezTo>
                  <a:cubicBezTo>
                    <a:pt x="14" y="12"/>
                    <a:pt x="15" y="11"/>
                    <a:pt x="16" y="10"/>
                  </a:cubicBezTo>
                  <a:cubicBezTo>
                    <a:pt x="18" y="9"/>
                    <a:pt x="20" y="8"/>
                    <a:pt x="22" y="7"/>
                  </a:cubicBezTo>
                  <a:cubicBezTo>
                    <a:pt x="23" y="6"/>
                    <a:pt x="24" y="5"/>
                    <a:pt x="25" y="5"/>
                  </a:cubicBezTo>
                  <a:cubicBezTo>
                    <a:pt x="25" y="4"/>
                    <a:pt x="26" y="4"/>
                    <a:pt x="27" y="3"/>
                  </a:cubicBezTo>
                  <a:cubicBezTo>
                    <a:pt x="28" y="2"/>
                    <a:pt x="30" y="1"/>
                    <a:pt x="31" y="1"/>
                  </a:cubicBezTo>
                  <a:cubicBezTo>
                    <a:pt x="32" y="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92"/>
            <p:cNvSpPr/>
            <p:nvPr/>
          </p:nvSpPr>
          <p:spPr bwMode="auto">
            <a:xfrm>
              <a:off x="6646863" y="3652838"/>
              <a:ext cx="131763" cy="93663"/>
            </a:xfrm>
            <a:custGeom>
              <a:avLst/>
              <a:gdLst>
                <a:gd name="T0" fmla="*/ 31 w 31"/>
                <a:gd name="T1" fmla="*/ 0 h 22"/>
                <a:gd name="T2" fmla="*/ 31 w 31"/>
                <a:gd name="T3" fmla="*/ 2 h 22"/>
                <a:gd name="T4" fmla="*/ 29 w 31"/>
                <a:gd name="T5" fmla="*/ 6 h 22"/>
                <a:gd name="T6" fmla="*/ 20 w 31"/>
                <a:gd name="T7" fmla="*/ 17 h 22"/>
                <a:gd name="T8" fmla="*/ 16 w 31"/>
                <a:gd name="T9" fmla="*/ 19 h 22"/>
                <a:gd name="T10" fmla="*/ 13 w 31"/>
                <a:gd name="T11" fmla="*/ 20 h 22"/>
                <a:gd name="T12" fmla="*/ 9 w 31"/>
                <a:gd name="T13" fmla="*/ 21 h 22"/>
                <a:gd name="T14" fmla="*/ 8 w 31"/>
                <a:gd name="T15" fmla="*/ 22 h 22"/>
                <a:gd name="T16" fmla="*/ 6 w 31"/>
                <a:gd name="T17" fmla="*/ 22 h 22"/>
                <a:gd name="T18" fmla="*/ 1 w 31"/>
                <a:gd name="T19" fmla="*/ 21 h 22"/>
                <a:gd name="T20" fmla="*/ 0 w 31"/>
                <a:gd name="T21" fmla="*/ 21 h 22"/>
                <a:gd name="T22" fmla="*/ 1 w 31"/>
                <a:gd name="T23" fmla="*/ 20 h 22"/>
                <a:gd name="T24" fmla="*/ 3 w 31"/>
                <a:gd name="T25" fmla="*/ 19 h 22"/>
                <a:gd name="T26" fmla="*/ 5 w 31"/>
                <a:gd name="T27" fmla="*/ 17 h 22"/>
                <a:gd name="T28" fmla="*/ 7 w 31"/>
                <a:gd name="T29" fmla="*/ 16 h 22"/>
                <a:gd name="T30" fmla="*/ 10 w 31"/>
                <a:gd name="T31" fmla="*/ 14 h 22"/>
                <a:gd name="T32" fmla="*/ 13 w 31"/>
                <a:gd name="T33" fmla="*/ 12 h 22"/>
                <a:gd name="T34" fmla="*/ 15 w 31"/>
                <a:gd name="T35" fmla="*/ 10 h 22"/>
                <a:gd name="T36" fmla="*/ 21 w 31"/>
                <a:gd name="T37" fmla="*/ 7 h 22"/>
                <a:gd name="T38" fmla="*/ 24 w 31"/>
                <a:gd name="T39" fmla="*/ 5 h 22"/>
                <a:gd name="T40" fmla="*/ 26 w 31"/>
                <a:gd name="T41" fmla="*/ 3 h 22"/>
                <a:gd name="T42" fmla="*/ 30 w 31"/>
                <a:gd name="T43" fmla="*/ 1 h 22"/>
                <a:gd name="T44" fmla="*/ 31 w 31"/>
                <a:gd name="T4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22">
                  <a:moveTo>
                    <a:pt x="31" y="0"/>
                  </a:moveTo>
                  <a:cubicBezTo>
                    <a:pt x="31" y="0"/>
                    <a:pt x="31" y="1"/>
                    <a:pt x="31" y="2"/>
                  </a:cubicBezTo>
                  <a:cubicBezTo>
                    <a:pt x="31" y="3"/>
                    <a:pt x="30" y="4"/>
                    <a:pt x="29" y="6"/>
                  </a:cubicBezTo>
                  <a:cubicBezTo>
                    <a:pt x="28" y="10"/>
                    <a:pt x="24" y="14"/>
                    <a:pt x="20" y="17"/>
                  </a:cubicBezTo>
                  <a:cubicBezTo>
                    <a:pt x="19" y="18"/>
                    <a:pt x="18" y="18"/>
                    <a:pt x="16" y="19"/>
                  </a:cubicBezTo>
                  <a:cubicBezTo>
                    <a:pt x="15" y="19"/>
                    <a:pt x="14" y="20"/>
                    <a:pt x="13" y="20"/>
                  </a:cubicBezTo>
                  <a:cubicBezTo>
                    <a:pt x="12" y="21"/>
                    <a:pt x="10" y="21"/>
                    <a:pt x="9" y="21"/>
                  </a:cubicBezTo>
                  <a:cubicBezTo>
                    <a:pt x="9" y="21"/>
                    <a:pt x="8" y="22"/>
                    <a:pt x="8" y="22"/>
                  </a:cubicBezTo>
                  <a:cubicBezTo>
                    <a:pt x="7" y="22"/>
                    <a:pt x="7" y="22"/>
                    <a:pt x="6" y="22"/>
                  </a:cubicBezTo>
                  <a:cubicBezTo>
                    <a:pt x="4" y="22"/>
                    <a:pt x="2" y="22"/>
                    <a:pt x="1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1" y="20"/>
                  </a:cubicBezTo>
                  <a:cubicBezTo>
                    <a:pt x="1" y="20"/>
                    <a:pt x="2" y="19"/>
                    <a:pt x="3" y="19"/>
                  </a:cubicBezTo>
                  <a:cubicBezTo>
                    <a:pt x="3" y="18"/>
                    <a:pt x="4" y="18"/>
                    <a:pt x="5" y="17"/>
                  </a:cubicBezTo>
                  <a:cubicBezTo>
                    <a:pt x="6" y="17"/>
                    <a:pt x="6" y="16"/>
                    <a:pt x="7" y="16"/>
                  </a:cubicBezTo>
                  <a:cubicBezTo>
                    <a:pt x="8" y="15"/>
                    <a:pt x="9" y="15"/>
                    <a:pt x="10" y="14"/>
                  </a:cubicBezTo>
                  <a:cubicBezTo>
                    <a:pt x="11" y="14"/>
                    <a:pt x="12" y="13"/>
                    <a:pt x="13" y="12"/>
                  </a:cubicBezTo>
                  <a:cubicBezTo>
                    <a:pt x="13" y="12"/>
                    <a:pt x="14" y="11"/>
                    <a:pt x="15" y="10"/>
                  </a:cubicBezTo>
                  <a:cubicBezTo>
                    <a:pt x="17" y="9"/>
                    <a:pt x="19" y="8"/>
                    <a:pt x="21" y="7"/>
                  </a:cubicBezTo>
                  <a:cubicBezTo>
                    <a:pt x="22" y="6"/>
                    <a:pt x="23" y="5"/>
                    <a:pt x="24" y="5"/>
                  </a:cubicBezTo>
                  <a:cubicBezTo>
                    <a:pt x="24" y="4"/>
                    <a:pt x="25" y="4"/>
                    <a:pt x="26" y="3"/>
                  </a:cubicBezTo>
                  <a:cubicBezTo>
                    <a:pt x="28" y="2"/>
                    <a:pt x="29" y="1"/>
                    <a:pt x="30" y="1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EC8B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93"/>
            <p:cNvSpPr/>
            <p:nvPr/>
          </p:nvSpPr>
          <p:spPr bwMode="auto">
            <a:xfrm>
              <a:off x="6016625" y="2771775"/>
              <a:ext cx="723900" cy="458788"/>
            </a:xfrm>
            <a:custGeom>
              <a:avLst/>
              <a:gdLst>
                <a:gd name="T0" fmla="*/ 18 w 170"/>
                <a:gd name="T1" fmla="*/ 11 h 108"/>
                <a:gd name="T2" fmla="*/ 5 w 170"/>
                <a:gd name="T3" fmla="*/ 29 h 108"/>
                <a:gd name="T4" fmla="*/ 6 w 170"/>
                <a:gd name="T5" fmla="*/ 42 h 108"/>
                <a:gd name="T6" fmla="*/ 8 w 170"/>
                <a:gd name="T7" fmla="*/ 43 h 108"/>
                <a:gd name="T8" fmla="*/ 19 w 170"/>
                <a:gd name="T9" fmla="*/ 43 h 108"/>
                <a:gd name="T10" fmla="*/ 40 w 170"/>
                <a:gd name="T11" fmla="*/ 38 h 108"/>
                <a:gd name="T12" fmla="*/ 69 w 170"/>
                <a:gd name="T13" fmla="*/ 27 h 108"/>
                <a:gd name="T14" fmla="*/ 73 w 170"/>
                <a:gd name="T15" fmla="*/ 33 h 108"/>
                <a:gd name="T16" fmla="*/ 67 w 170"/>
                <a:gd name="T17" fmla="*/ 46 h 108"/>
                <a:gd name="T18" fmla="*/ 67 w 170"/>
                <a:gd name="T19" fmla="*/ 71 h 108"/>
                <a:gd name="T20" fmla="*/ 77 w 170"/>
                <a:gd name="T21" fmla="*/ 77 h 108"/>
                <a:gd name="T22" fmla="*/ 79 w 170"/>
                <a:gd name="T23" fmla="*/ 77 h 108"/>
                <a:gd name="T24" fmla="*/ 84 w 170"/>
                <a:gd name="T25" fmla="*/ 77 h 108"/>
                <a:gd name="T26" fmla="*/ 103 w 170"/>
                <a:gd name="T27" fmla="*/ 70 h 108"/>
                <a:gd name="T28" fmla="*/ 119 w 170"/>
                <a:gd name="T29" fmla="*/ 55 h 108"/>
                <a:gd name="T30" fmla="*/ 133 w 170"/>
                <a:gd name="T31" fmla="*/ 33 h 108"/>
                <a:gd name="T32" fmla="*/ 129 w 170"/>
                <a:gd name="T33" fmla="*/ 59 h 108"/>
                <a:gd name="T34" fmla="*/ 128 w 170"/>
                <a:gd name="T35" fmla="*/ 81 h 108"/>
                <a:gd name="T36" fmla="*/ 133 w 170"/>
                <a:gd name="T37" fmla="*/ 101 h 108"/>
                <a:gd name="T38" fmla="*/ 135 w 170"/>
                <a:gd name="T39" fmla="*/ 102 h 108"/>
                <a:gd name="T40" fmla="*/ 136 w 170"/>
                <a:gd name="T41" fmla="*/ 103 h 108"/>
                <a:gd name="T42" fmla="*/ 136 w 170"/>
                <a:gd name="T43" fmla="*/ 103 h 108"/>
                <a:gd name="T44" fmla="*/ 136 w 170"/>
                <a:gd name="T45" fmla="*/ 103 h 108"/>
                <a:gd name="T46" fmla="*/ 137 w 170"/>
                <a:gd name="T47" fmla="*/ 103 h 108"/>
                <a:gd name="T48" fmla="*/ 143 w 170"/>
                <a:gd name="T49" fmla="*/ 100 h 108"/>
                <a:gd name="T50" fmla="*/ 157 w 170"/>
                <a:gd name="T51" fmla="*/ 83 h 108"/>
                <a:gd name="T52" fmla="*/ 170 w 170"/>
                <a:gd name="T53" fmla="*/ 56 h 108"/>
                <a:gd name="T54" fmla="*/ 159 w 170"/>
                <a:gd name="T55" fmla="*/ 85 h 108"/>
                <a:gd name="T56" fmla="*/ 146 w 170"/>
                <a:gd name="T57" fmla="*/ 104 h 108"/>
                <a:gd name="T58" fmla="*/ 137 w 170"/>
                <a:gd name="T59" fmla="*/ 108 h 108"/>
                <a:gd name="T60" fmla="*/ 135 w 170"/>
                <a:gd name="T61" fmla="*/ 108 h 108"/>
                <a:gd name="T62" fmla="*/ 135 w 170"/>
                <a:gd name="T63" fmla="*/ 108 h 108"/>
                <a:gd name="T64" fmla="*/ 135 w 170"/>
                <a:gd name="T65" fmla="*/ 107 h 108"/>
                <a:gd name="T66" fmla="*/ 133 w 170"/>
                <a:gd name="T67" fmla="*/ 107 h 108"/>
                <a:gd name="T68" fmla="*/ 129 w 170"/>
                <a:gd name="T69" fmla="*/ 105 h 108"/>
                <a:gd name="T70" fmla="*/ 121 w 170"/>
                <a:gd name="T71" fmla="*/ 82 h 108"/>
                <a:gd name="T72" fmla="*/ 122 w 170"/>
                <a:gd name="T73" fmla="*/ 58 h 108"/>
                <a:gd name="T74" fmla="*/ 129 w 170"/>
                <a:gd name="T75" fmla="*/ 53 h 108"/>
                <a:gd name="T76" fmla="*/ 120 w 170"/>
                <a:gd name="T77" fmla="*/ 66 h 108"/>
                <a:gd name="T78" fmla="*/ 93 w 170"/>
                <a:gd name="T79" fmla="*/ 84 h 108"/>
                <a:gd name="T80" fmla="*/ 80 w 170"/>
                <a:gd name="T81" fmla="*/ 85 h 108"/>
                <a:gd name="T82" fmla="*/ 77 w 170"/>
                <a:gd name="T83" fmla="*/ 85 h 108"/>
                <a:gd name="T84" fmla="*/ 68 w 170"/>
                <a:gd name="T85" fmla="*/ 82 h 108"/>
                <a:gd name="T86" fmla="*/ 56 w 170"/>
                <a:gd name="T87" fmla="*/ 68 h 108"/>
                <a:gd name="T88" fmla="*/ 60 w 170"/>
                <a:gd name="T89" fmla="*/ 43 h 108"/>
                <a:gd name="T90" fmla="*/ 67 w 170"/>
                <a:gd name="T91" fmla="*/ 29 h 108"/>
                <a:gd name="T92" fmla="*/ 57 w 170"/>
                <a:gd name="T93" fmla="*/ 40 h 108"/>
                <a:gd name="T94" fmla="*/ 27 w 170"/>
                <a:gd name="T95" fmla="*/ 48 h 108"/>
                <a:gd name="T96" fmla="*/ 11 w 170"/>
                <a:gd name="T97" fmla="*/ 48 h 108"/>
                <a:gd name="T98" fmla="*/ 4 w 170"/>
                <a:gd name="T99" fmla="*/ 46 h 108"/>
                <a:gd name="T100" fmla="*/ 2 w 170"/>
                <a:gd name="T101" fmla="*/ 44 h 108"/>
                <a:gd name="T102" fmla="*/ 1 w 170"/>
                <a:gd name="T103" fmla="*/ 43 h 108"/>
                <a:gd name="T104" fmla="*/ 1 w 170"/>
                <a:gd name="T105" fmla="*/ 43 h 108"/>
                <a:gd name="T106" fmla="*/ 1 w 170"/>
                <a:gd name="T107" fmla="*/ 43 h 108"/>
                <a:gd name="T108" fmla="*/ 0 w 170"/>
                <a:gd name="T109" fmla="*/ 36 h 108"/>
                <a:gd name="T110" fmla="*/ 6 w 170"/>
                <a:gd name="T111" fmla="*/ 21 h 108"/>
                <a:gd name="T112" fmla="*/ 29 w 170"/>
                <a:gd name="T1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0" h="108">
                  <a:moveTo>
                    <a:pt x="29" y="0"/>
                  </a:moveTo>
                  <a:cubicBezTo>
                    <a:pt x="25" y="4"/>
                    <a:pt x="22" y="7"/>
                    <a:pt x="18" y="11"/>
                  </a:cubicBezTo>
                  <a:cubicBezTo>
                    <a:pt x="15" y="15"/>
                    <a:pt x="12" y="19"/>
                    <a:pt x="9" y="23"/>
                  </a:cubicBezTo>
                  <a:cubicBezTo>
                    <a:pt x="7" y="25"/>
                    <a:pt x="6" y="27"/>
                    <a:pt x="5" y="29"/>
                  </a:cubicBezTo>
                  <a:cubicBezTo>
                    <a:pt x="4" y="32"/>
                    <a:pt x="4" y="34"/>
                    <a:pt x="4" y="36"/>
                  </a:cubicBezTo>
                  <a:cubicBezTo>
                    <a:pt x="4" y="38"/>
                    <a:pt x="4" y="40"/>
                    <a:pt x="6" y="42"/>
                  </a:cubicBezTo>
                  <a:cubicBezTo>
                    <a:pt x="6" y="42"/>
                    <a:pt x="6" y="42"/>
                    <a:pt x="7" y="42"/>
                  </a:cubicBezTo>
                  <a:cubicBezTo>
                    <a:pt x="7" y="42"/>
                    <a:pt x="8" y="43"/>
                    <a:pt x="8" y="43"/>
                  </a:cubicBezTo>
                  <a:cubicBezTo>
                    <a:pt x="9" y="43"/>
                    <a:pt x="10" y="43"/>
                    <a:pt x="11" y="43"/>
                  </a:cubicBezTo>
                  <a:cubicBezTo>
                    <a:pt x="14" y="44"/>
                    <a:pt x="16" y="43"/>
                    <a:pt x="19" y="43"/>
                  </a:cubicBezTo>
                  <a:cubicBezTo>
                    <a:pt x="21" y="43"/>
                    <a:pt x="23" y="42"/>
                    <a:pt x="26" y="42"/>
                  </a:cubicBezTo>
                  <a:cubicBezTo>
                    <a:pt x="31" y="41"/>
                    <a:pt x="35" y="40"/>
                    <a:pt x="40" y="38"/>
                  </a:cubicBezTo>
                  <a:cubicBezTo>
                    <a:pt x="45" y="37"/>
                    <a:pt x="50" y="35"/>
                    <a:pt x="55" y="33"/>
                  </a:cubicBezTo>
                  <a:cubicBezTo>
                    <a:pt x="59" y="31"/>
                    <a:pt x="64" y="29"/>
                    <a:pt x="69" y="27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2" y="35"/>
                    <a:pt x="71" y="37"/>
                    <a:pt x="70" y="39"/>
                  </a:cubicBezTo>
                  <a:cubicBezTo>
                    <a:pt x="69" y="41"/>
                    <a:pt x="68" y="44"/>
                    <a:pt x="67" y="46"/>
                  </a:cubicBezTo>
                  <a:cubicBezTo>
                    <a:pt x="65" y="50"/>
                    <a:pt x="64" y="55"/>
                    <a:pt x="64" y="60"/>
                  </a:cubicBezTo>
                  <a:cubicBezTo>
                    <a:pt x="63" y="64"/>
                    <a:pt x="64" y="69"/>
                    <a:pt x="67" y="71"/>
                  </a:cubicBezTo>
                  <a:cubicBezTo>
                    <a:pt x="68" y="73"/>
                    <a:pt x="69" y="74"/>
                    <a:pt x="71" y="75"/>
                  </a:cubicBezTo>
                  <a:cubicBezTo>
                    <a:pt x="73" y="76"/>
                    <a:pt x="75" y="77"/>
                    <a:pt x="77" y="77"/>
                  </a:cubicBezTo>
                  <a:cubicBezTo>
                    <a:pt x="78" y="77"/>
                    <a:pt x="78" y="77"/>
                    <a:pt x="78" y="77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81" y="77"/>
                    <a:pt x="81" y="77"/>
                    <a:pt x="81" y="77"/>
                  </a:cubicBezTo>
                  <a:cubicBezTo>
                    <a:pt x="82" y="77"/>
                    <a:pt x="83" y="77"/>
                    <a:pt x="84" y="77"/>
                  </a:cubicBezTo>
                  <a:cubicBezTo>
                    <a:pt x="86" y="77"/>
                    <a:pt x="89" y="77"/>
                    <a:pt x="91" y="76"/>
                  </a:cubicBezTo>
                  <a:cubicBezTo>
                    <a:pt x="95" y="75"/>
                    <a:pt x="100" y="73"/>
                    <a:pt x="103" y="70"/>
                  </a:cubicBezTo>
                  <a:cubicBezTo>
                    <a:pt x="107" y="68"/>
                    <a:pt x="111" y="64"/>
                    <a:pt x="114" y="61"/>
                  </a:cubicBezTo>
                  <a:cubicBezTo>
                    <a:pt x="116" y="59"/>
                    <a:pt x="117" y="57"/>
                    <a:pt x="119" y="55"/>
                  </a:cubicBezTo>
                  <a:cubicBezTo>
                    <a:pt x="120" y="53"/>
                    <a:pt x="122" y="51"/>
                    <a:pt x="123" y="49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0" y="52"/>
                    <a:pt x="130" y="52"/>
                    <a:pt x="130" y="52"/>
                  </a:cubicBezTo>
                  <a:cubicBezTo>
                    <a:pt x="129" y="54"/>
                    <a:pt x="129" y="57"/>
                    <a:pt x="129" y="59"/>
                  </a:cubicBezTo>
                  <a:cubicBezTo>
                    <a:pt x="129" y="62"/>
                    <a:pt x="128" y="64"/>
                    <a:pt x="128" y="67"/>
                  </a:cubicBezTo>
                  <a:cubicBezTo>
                    <a:pt x="128" y="71"/>
                    <a:pt x="127" y="76"/>
                    <a:pt x="128" y="81"/>
                  </a:cubicBezTo>
                  <a:cubicBezTo>
                    <a:pt x="128" y="86"/>
                    <a:pt x="128" y="91"/>
                    <a:pt x="130" y="95"/>
                  </a:cubicBezTo>
                  <a:cubicBezTo>
                    <a:pt x="130" y="97"/>
                    <a:pt x="131" y="99"/>
                    <a:pt x="133" y="101"/>
                  </a:cubicBezTo>
                  <a:cubicBezTo>
                    <a:pt x="133" y="101"/>
                    <a:pt x="133" y="101"/>
                    <a:pt x="134" y="102"/>
                  </a:cubicBezTo>
                  <a:cubicBezTo>
                    <a:pt x="134" y="102"/>
                    <a:pt x="134" y="102"/>
                    <a:pt x="135" y="102"/>
                  </a:cubicBezTo>
                  <a:cubicBezTo>
                    <a:pt x="135" y="102"/>
                    <a:pt x="135" y="102"/>
                    <a:pt x="135" y="102"/>
                  </a:cubicBezTo>
                  <a:cubicBezTo>
                    <a:pt x="136" y="103"/>
                    <a:pt x="136" y="103"/>
                    <a:pt x="136" y="103"/>
                  </a:cubicBezTo>
                  <a:cubicBezTo>
                    <a:pt x="136" y="103"/>
                    <a:pt x="136" y="103"/>
                    <a:pt x="136" y="103"/>
                  </a:cubicBezTo>
                  <a:cubicBezTo>
                    <a:pt x="136" y="103"/>
                    <a:pt x="136" y="103"/>
                    <a:pt x="136" y="103"/>
                  </a:cubicBezTo>
                  <a:cubicBezTo>
                    <a:pt x="136" y="103"/>
                    <a:pt x="135" y="103"/>
                    <a:pt x="136" y="103"/>
                  </a:cubicBezTo>
                  <a:cubicBezTo>
                    <a:pt x="136" y="103"/>
                    <a:pt x="136" y="103"/>
                    <a:pt x="136" y="103"/>
                  </a:cubicBezTo>
                  <a:cubicBezTo>
                    <a:pt x="136" y="103"/>
                    <a:pt x="136" y="103"/>
                    <a:pt x="136" y="103"/>
                  </a:cubicBezTo>
                  <a:cubicBezTo>
                    <a:pt x="137" y="103"/>
                    <a:pt x="137" y="103"/>
                    <a:pt x="137" y="103"/>
                  </a:cubicBezTo>
                  <a:cubicBezTo>
                    <a:pt x="137" y="103"/>
                    <a:pt x="137" y="103"/>
                    <a:pt x="138" y="103"/>
                  </a:cubicBezTo>
                  <a:cubicBezTo>
                    <a:pt x="139" y="103"/>
                    <a:pt x="141" y="102"/>
                    <a:pt x="143" y="100"/>
                  </a:cubicBezTo>
                  <a:cubicBezTo>
                    <a:pt x="145" y="99"/>
                    <a:pt x="147" y="97"/>
                    <a:pt x="148" y="95"/>
                  </a:cubicBezTo>
                  <a:cubicBezTo>
                    <a:pt x="152" y="92"/>
                    <a:pt x="154" y="88"/>
                    <a:pt x="157" y="83"/>
                  </a:cubicBezTo>
                  <a:cubicBezTo>
                    <a:pt x="159" y="79"/>
                    <a:pt x="162" y="75"/>
                    <a:pt x="164" y="70"/>
                  </a:cubicBezTo>
                  <a:cubicBezTo>
                    <a:pt x="166" y="66"/>
                    <a:pt x="168" y="61"/>
                    <a:pt x="170" y="56"/>
                  </a:cubicBezTo>
                  <a:cubicBezTo>
                    <a:pt x="169" y="61"/>
                    <a:pt x="167" y="66"/>
                    <a:pt x="165" y="71"/>
                  </a:cubicBezTo>
                  <a:cubicBezTo>
                    <a:pt x="164" y="75"/>
                    <a:pt x="162" y="80"/>
                    <a:pt x="159" y="85"/>
                  </a:cubicBezTo>
                  <a:cubicBezTo>
                    <a:pt x="157" y="89"/>
                    <a:pt x="155" y="94"/>
                    <a:pt x="151" y="98"/>
                  </a:cubicBezTo>
                  <a:cubicBezTo>
                    <a:pt x="150" y="100"/>
                    <a:pt x="148" y="102"/>
                    <a:pt x="146" y="104"/>
                  </a:cubicBezTo>
                  <a:cubicBezTo>
                    <a:pt x="144" y="106"/>
                    <a:pt x="141" y="107"/>
                    <a:pt x="138" y="108"/>
                  </a:cubicBezTo>
                  <a:cubicBezTo>
                    <a:pt x="137" y="108"/>
                    <a:pt x="137" y="108"/>
                    <a:pt x="137" y="108"/>
                  </a:cubicBezTo>
                  <a:cubicBezTo>
                    <a:pt x="136" y="108"/>
                    <a:pt x="136" y="108"/>
                    <a:pt x="136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7"/>
                    <a:pt x="135" y="107"/>
                    <a:pt x="135" y="107"/>
                  </a:cubicBezTo>
                  <a:cubicBezTo>
                    <a:pt x="134" y="107"/>
                    <a:pt x="134" y="107"/>
                    <a:pt x="134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2" y="107"/>
                    <a:pt x="132" y="106"/>
                    <a:pt x="131" y="106"/>
                  </a:cubicBezTo>
                  <a:cubicBezTo>
                    <a:pt x="130" y="106"/>
                    <a:pt x="130" y="105"/>
                    <a:pt x="129" y="105"/>
                  </a:cubicBezTo>
                  <a:cubicBezTo>
                    <a:pt x="127" y="102"/>
                    <a:pt x="125" y="100"/>
                    <a:pt x="124" y="97"/>
                  </a:cubicBezTo>
                  <a:cubicBezTo>
                    <a:pt x="122" y="92"/>
                    <a:pt x="122" y="87"/>
                    <a:pt x="121" y="82"/>
                  </a:cubicBezTo>
                  <a:cubicBezTo>
                    <a:pt x="121" y="76"/>
                    <a:pt x="121" y="71"/>
                    <a:pt x="121" y="66"/>
                  </a:cubicBezTo>
                  <a:cubicBezTo>
                    <a:pt x="121" y="64"/>
                    <a:pt x="122" y="61"/>
                    <a:pt x="122" y="58"/>
                  </a:cubicBezTo>
                  <a:cubicBezTo>
                    <a:pt x="122" y="56"/>
                    <a:pt x="122" y="53"/>
                    <a:pt x="123" y="51"/>
                  </a:cubicBezTo>
                  <a:cubicBezTo>
                    <a:pt x="129" y="53"/>
                    <a:pt x="129" y="53"/>
                    <a:pt x="129" y="53"/>
                  </a:cubicBezTo>
                  <a:cubicBezTo>
                    <a:pt x="128" y="56"/>
                    <a:pt x="127" y="58"/>
                    <a:pt x="125" y="60"/>
                  </a:cubicBezTo>
                  <a:cubicBezTo>
                    <a:pt x="123" y="62"/>
                    <a:pt x="122" y="64"/>
                    <a:pt x="120" y="66"/>
                  </a:cubicBezTo>
                  <a:cubicBezTo>
                    <a:pt x="116" y="70"/>
                    <a:pt x="112" y="74"/>
                    <a:pt x="108" y="77"/>
                  </a:cubicBezTo>
                  <a:cubicBezTo>
                    <a:pt x="103" y="80"/>
                    <a:pt x="98" y="83"/>
                    <a:pt x="93" y="84"/>
                  </a:cubicBezTo>
                  <a:cubicBezTo>
                    <a:pt x="90" y="85"/>
                    <a:pt x="87" y="85"/>
                    <a:pt x="85" y="85"/>
                  </a:cubicBezTo>
                  <a:cubicBezTo>
                    <a:pt x="83" y="86"/>
                    <a:pt x="82" y="85"/>
                    <a:pt x="80" y="85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3" y="84"/>
                    <a:pt x="70" y="84"/>
                    <a:pt x="68" y="82"/>
                  </a:cubicBezTo>
                  <a:cubicBezTo>
                    <a:pt x="65" y="81"/>
                    <a:pt x="62" y="79"/>
                    <a:pt x="60" y="76"/>
                  </a:cubicBezTo>
                  <a:cubicBezTo>
                    <a:pt x="58" y="74"/>
                    <a:pt x="57" y="71"/>
                    <a:pt x="56" y="68"/>
                  </a:cubicBezTo>
                  <a:cubicBezTo>
                    <a:pt x="56" y="65"/>
                    <a:pt x="56" y="62"/>
                    <a:pt x="56" y="59"/>
                  </a:cubicBezTo>
                  <a:cubicBezTo>
                    <a:pt x="56" y="53"/>
                    <a:pt x="58" y="48"/>
                    <a:pt x="60" y="43"/>
                  </a:cubicBezTo>
                  <a:cubicBezTo>
                    <a:pt x="61" y="41"/>
                    <a:pt x="62" y="38"/>
                    <a:pt x="63" y="36"/>
                  </a:cubicBezTo>
                  <a:cubicBezTo>
                    <a:pt x="64" y="33"/>
                    <a:pt x="65" y="31"/>
                    <a:pt x="67" y="29"/>
                  </a:cubicBezTo>
                  <a:cubicBezTo>
                    <a:pt x="71" y="34"/>
                    <a:pt x="71" y="34"/>
                    <a:pt x="71" y="34"/>
                  </a:cubicBezTo>
                  <a:cubicBezTo>
                    <a:pt x="67" y="36"/>
                    <a:pt x="62" y="38"/>
                    <a:pt x="57" y="40"/>
                  </a:cubicBezTo>
                  <a:cubicBezTo>
                    <a:pt x="52" y="41"/>
                    <a:pt x="47" y="43"/>
                    <a:pt x="42" y="44"/>
                  </a:cubicBezTo>
                  <a:cubicBezTo>
                    <a:pt x="37" y="45"/>
                    <a:pt x="32" y="47"/>
                    <a:pt x="27" y="48"/>
                  </a:cubicBezTo>
                  <a:cubicBezTo>
                    <a:pt x="24" y="48"/>
                    <a:pt x="22" y="48"/>
                    <a:pt x="19" y="48"/>
                  </a:cubicBezTo>
                  <a:cubicBezTo>
                    <a:pt x="16" y="49"/>
                    <a:pt x="14" y="49"/>
                    <a:pt x="11" y="48"/>
                  </a:cubicBezTo>
                  <a:cubicBezTo>
                    <a:pt x="9" y="48"/>
                    <a:pt x="8" y="48"/>
                    <a:pt x="7" y="47"/>
                  </a:cubicBezTo>
                  <a:cubicBezTo>
                    <a:pt x="6" y="47"/>
                    <a:pt x="5" y="46"/>
                    <a:pt x="4" y="46"/>
                  </a:cubicBezTo>
                  <a:cubicBezTo>
                    <a:pt x="4" y="46"/>
                    <a:pt x="3" y="45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" y="42"/>
                    <a:pt x="0" y="41"/>
                    <a:pt x="0" y="40"/>
                  </a:cubicBezTo>
                  <a:cubicBezTo>
                    <a:pt x="0" y="39"/>
                    <a:pt x="0" y="37"/>
                    <a:pt x="0" y="36"/>
                  </a:cubicBezTo>
                  <a:cubicBezTo>
                    <a:pt x="0" y="33"/>
                    <a:pt x="1" y="30"/>
                    <a:pt x="2" y="28"/>
                  </a:cubicBezTo>
                  <a:cubicBezTo>
                    <a:pt x="3" y="25"/>
                    <a:pt x="5" y="23"/>
                    <a:pt x="6" y="21"/>
                  </a:cubicBezTo>
                  <a:cubicBezTo>
                    <a:pt x="10" y="17"/>
                    <a:pt x="13" y="13"/>
                    <a:pt x="17" y="10"/>
                  </a:cubicBezTo>
                  <a:cubicBezTo>
                    <a:pt x="21" y="6"/>
                    <a:pt x="25" y="3"/>
                    <a:pt x="29" y="0"/>
                  </a:cubicBezTo>
                  <a:close/>
                </a:path>
              </a:pathLst>
            </a:custGeom>
            <a:solidFill>
              <a:srgbClr val="991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94"/>
            <p:cNvSpPr/>
            <p:nvPr/>
          </p:nvSpPr>
          <p:spPr bwMode="auto">
            <a:xfrm>
              <a:off x="5783263" y="2997200"/>
              <a:ext cx="671513" cy="498475"/>
            </a:xfrm>
            <a:custGeom>
              <a:avLst/>
              <a:gdLst>
                <a:gd name="T0" fmla="*/ 3 w 158"/>
                <a:gd name="T1" fmla="*/ 44 h 117"/>
                <a:gd name="T2" fmla="*/ 14 w 158"/>
                <a:gd name="T3" fmla="*/ 43 h 117"/>
                <a:gd name="T4" fmla="*/ 33 w 158"/>
                <a:gd name="T5" fmla="*/ 30 h 117"/>
                <a:gd name="T6" fmla="*/ 41 w 158"/>
                <a:gd name="T7" fmla="*/ 22 h 117"/>
                <a:gd name="T8" fmla="*/ 48 w 158"/>
                <a:gd name="T9" fmla="*/ 13 h 117"/>
                <a:gd name="T10" fmla="*/ 52 w 158"/>
                <a:gd name="T11" fmla="*/ 15 h 117"/>
                <a:gd name="T12" fmla="*/ 43 w 158"/>
                <a:gd name="T13" fmla="*/ 46 h 117"/>
                <a:gd name="T14" fmla="*/ 43 w 158"/>
                <a:gd name="T15" fmla="*/ 67 h 117"/>
                <a:gd name="T16" fmla="*/ 44 w 158"/>
                <a:gd name="T17" fmla="*/ 67 h 117"/>
                <a:gd name="T18" fmla="*/ 45 w 158"/>
                <a:gd name="T19" fmla="*/ 69 h 117"/>
                <a:gd name="T20" fmla="*/ 61 w 158"/>
                <a:gd name="T21" fmla="*/ 71 h 117"/>
                <a:gd name="T22" fmla="*/ 87 w 158"/>
                <a:gd name="T23" fmla="*/ 56 h 117"/>
                <a:gd name="T24" fmla="*/ 99 w 158"/>
                <a:gd name="T25" fmla="*/ 46 h 117"/>
                <a:gd name="T26" fmla="*/ 105 w 158"/>
                <a:gd name="T27" fmla="*/ 50 h 117"/>
                <a:gd name="T28" fmla="*/ 100 w 158"/>
                <a:gd name="T29" fmla="*/ 64 h 117"/>
                <a:gd name="T30" fmla="*/ 95 w 158"/>
                <a:gd name="T31" fmla="*/ 93 h 117"/>
                <a:gd name="T32" fmla="*/ 98 w 158"/>
                <a:gd name="T33" fmla="*/ 100 h 117"/>
                <a:gd name="T34" fmla="*/ 100 w 158"/>
                <a:gd name="T35" fmla="*/ 101 h 117"/>
                <a:gd name="T36" fmla="*/ 107 w 158"/>
                <a:gd name="T37" fmla="*/ 101 h 117"/>
                <a:gd name="T38" fmla="*/ 125 w 158"/>
                <a:gd name="T39" fmla="*/ 90 h 117"/>
                <a:gd name="T40" fmla="*/ 146 w 158"/>
                <a:gd name="T41" fmla="*/ 68 h 117"/>
                <a:gd name="T42" fmla="*/ 150 w 158"/>
                <a:gd name="T43" fmla="*/ 70 h 117"/>
                <a:gd name="T44" fmla="*/ 145 w 158"/>
                <a:gd name="T45" fmla="*/ 81 h 117"/>
                <a:gd name="T46" fmla="*/ 139 w 158"/>
                <a:gd name="T47" fmla="*/ 105 h 117"/>
                <a:gd name="T48" fmla="*/ 143 w 158"/>
                <a:gd name="T49" fmla="*/ 117 h 117"/>
                <a:gd name="T50" fmla="*/ 138 w 158"/>
                <a:gd name="T51" fmla="*/ 106 h 117"/>
                <a:gd name="T52" fmla="*/ 142 w 158"/>
                <a:gd name="T53" fmla="*/ 80 h 117"/>
                <a:gd name="T54" fmla="*/ 146 w 158"/>
                <a:gd name="T55" fmla="*/ 68 h 117"/>
                <a:gd name="T56" fmla="*/ 140 w 158"/>
                <a:gd name="T57" fmla="*/ 83 h 117"/>
                <a:gd name="T58" fmla="*/ 116 w 158"/>
                <a:gd name="T59" fmla="*/ 104 h 117"/>
                <a:gd name="T60" fmla="*/ 99 w 158"/>
                <a:gd name="T61" fmla="*/ 108 h 117"/>
                <a:gd name="T62" fmla="*/ 97 w 158"/>
                <a:gd name="T63" fmla="*/ 108 h 117"/>
                <a:gd name="T64" fmla="*/ 90 w 158"/>
                <a:gd name="T65" fmla="*/ 103 h 117"/>
                <a:gd name="T66" fmla="*/ 87 w 158"/>
                <a:gd name="T67" fmla="*/ 85 h 117"/>
                <a:gd name="T68" fmla="*/ 92 w 158"/>
                <a:gd name="T69" fmla="*/ 62 h 117"/>
                <a:gd name="T70" fmla="*/ 98 w 158"/>
                <a:gd name="T71" fmla="*/ 47 h 117"/>
                <a:gd name="T72" fmla="*/ 99 w 158"/>
                <a:gd name="T73" fmla="*/ 57 h 117"/>
                <a:gd name="T74" fmla="*/ 79 w 158"/>
                <a:gd name="T75" fmla="*/ 72 h 117"/>
                <a:gd name="T76" fmla="*/ 54 w 158"/>
                <a:gd name="T77" fmla="*/ 80 h 117"/>
                <a:gd name="T78" fmla="*/ 41 w 158"/>
                <a:gd name="T79" fmla="*/ 74 h 117"/>
                <a:gd name="T80" fmla="*/ 39 w 158"/>
                <a:gd name="T81" fmla="*/ 72 h 117"/>
                <a:gd name="T82" fmla="*/ 37 w 158"/>
                <a:gd name="T83" fmla="*/ 71 h 117"/>
                <a:gd name="T84" fmla="*/ 35 w 158"/>
                <a:gd name="T85" fmla="*/ 53 h 117"/>
                <a:gd name="T86" fmla="*/ 42 w 158"/>
                <a:gd name="T87" fmla="*/ 29 h 117"/>
                <a:gd name="T88" fmla="*/ 52 w 158"/>
                <a:gd name="T89" fmla="*/ 16 h 117"/>
                <a:gd name="T90" fmla="*/ 41 w 158"/>
                <a:gd name="T91" fmla="*/ 28 h 117"/>
                <a:gd name="T92" fmla="*/ 29 w 158"/>
                <a:gd name="T93" fmla="*/ 37 h 117"/>
                <a:gd name="T94" fmla="*/ 7 w 158"/>
                <a:gd name="T95" fmla="*/ 45 h 117"/>
                <a:gd name="T96" fmla="*/ 0 w 158"/>
                <a:gd name="T97" fmla="*/ 43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8" h="117">
                  <a:moveTo>
                    <a:pt x="0" y="43"/>
                  </a:moveTo>
                  <a:cubicBezTo>
                    <a:pt x="1" y="43"/>
                    <a:pt x="2" y="44"/>
                    <a:pt x="3" y="44"/>
                  </a:cubicBezTo>
                  <a:cubicBezTo>
                    <a:pt x="5" y="44"/>
                    <a:pt x="6" y="44"/>
                    <a:pt x="7" y="44"/>
                  </a:cubicBezTo>
                  <a:cubicBezTo>
                    <a:pt x="10" y="44"/>
                    <a:pt x="12" y="43"/>
                    <a:pt x="14" y="43"/>
                  </a:cubicBezTo>
                  <a:cubicBezTo>
                    <a:pt x="19" y="41"/>
                    <a:pt x="24" y="38"/>
                    <a:pt x="28" y="35"/>
                  </a:cubicBezTo>
                  <a:cubicBezTo>
                    <a:pt x="29" y="34"/>
                    <a:pt x="31" y="32"/>
                    <a:pt x="33" y="30"/>
                  </a:cubicBezTo>
                  <a:cubicBezTo>
                    <a:pt x="35" y="29"/>
                    <a:pt x="37" y="27"/>
                    <a:pt x="38" y="25"/>
                  </a:cubicBezTo>
                  <a:cubicBezTo>
                    <a:pt x="39" y="24"/>
                    <a:pt x="40" y="23"/>
                    <a:pt x="41" y="22"/>
                  </a:cubicBezTo>
                  <a:cubicBezTo>
                    <a:pt x="42" y="21"/>
                    <a:pt x="43" y="20"/>
                    <a:pt x="43" y="19"/>
                  </a:cubicBezTo>
                  <a:cubicBezTo>
                    <a:pt x="45" y="17"/>
                    <a:pt x="46" y="15"/>
                    <a:pt x="48" y="13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0" y="20"/>
                    <a:pt x="48" y="25"/>
                    <a:pt x="47" y="31"/>
                  </a:cubicBezTo>
                  <a:cubicBezTo>
                    <a:pt x="45" y="36"/>
                    <a:pt x="44" y="41"/>
                    <a:pt x="43" y="46"/>
                  </a:cubicBezTo>
                  <a:cubicBezTo>
                    <a:pt x="42" y="51"/>
                    <a:pt x="41" y="56"/>
                    <a:pt x="42" y="61"/>
                  </a:cubicBezTo>
                  <a:cubicBezTo>
                    <a:pt x="42" y="63"/>
                    <a:pt x="42" y="65"/>
                    <a:pt x="43" y="67"/>
                  </a:cubicBezTo>
                  <a:cubicBezTo>
                    <a:pt x="43" y="67"/>
                    <a:pt x="44" y="67"/>
                    <a:pt x="44" y="67"/>
                  </a:cubicBezTo>
                  <a:cubicBezTo>
                    <a:pt x="44" y="67"/>
                    <a:pt x="44" y="67"/>
                    <a:pt x="44" y="67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45" y="68"/>
                    <a:pt x="45" y="69"/>
                    <a:pt x="45" y="69"/>
                  </a:cubicBezTo>
                  <a:cubicBezTo>
                    <a:pt x="46" y="70"/>
                    <a:pt x="47" y="70"/>
                    <a:pt x="48" y="71"/>
                  </a:cubicBezTo>
                  <a:cubicBezTo>
                    <a:pt x="52" y="73"/>
                    <a:pt x="57" y="73"/>
                    <a:pt x="61" y="71"/>
                  </a:cubicBezTo>
                  <a:cubicBezTo>
                    <a:pt x="66" y="70"/>
                    <a:pt x="70" y="68"/>
                    <a:pt x="75" y="65"/>
                  </a:cubicBezTo>
                  <a:cubicBezTo>
                    <a:pt x="79" y="63"/>
                    <a:pt x="83" y="60"/>
                    <a:pt x="87" y="56"/>
                  </a:cubicBezTo>
                  <a:cubicBezTo>
                    <a:pt x="89" y="55"/>
                    <a:pt x="91" y="53"/>
                    <a:pt x="93" y="51"/>
                  </a:cubicBezTo>
                  <a:cubicBezTo>
                    <a:pt x="95" y="49"/>
                    <a:pt x="97" y="48"/>
                    <a:pt x="99" y="46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4" y="52"/>
                    <a:pt x="104" y="55"/>
                    <a:pt x="103" y="57"/>
                  </a:cubicBezTo>
                  <a:cubicBezTo>
                    <a:pt x="102" y="59"/>
                    <a:pt x="101" y="62"/>
                    <a:pt x="100" y="64"/>
                  </a:cubicBezTo>
                  <a:cubicBezTo>
                    <a:pt x="99" y="69"/>
                    <a:pt x="97" y="74"/>
                    <a:pt x="96" y="79"/>
                  </a:cubicBezTo>
                  <a:cubicBezTo>
                    <a:pt x="95" y="84"/>
                    <a:pt x="95" y="88"/>
                    <a:pt x="95" y="93"/>
                  </a:cubicBezTo>
                  <a:cubicBezTo>
                    <a:pt x="95" y="95"/>
                    <a:pt x="96" y="97"/>
                    <a:pt x="97" y="98"/>
                  </a:cubicBezTo>
                  <a:cubicBezTo>
                    <a:pt x="97" y="99"/>
                    <a:pt x="98" y="100"/>
                    <a:pt x="98" y="100"/>
                  </a:cubicBezTo>
                  <a:cubicBezTo>
                    <a:pt x="99" y="100"/>
                    <a:pt x="99" y="100"/>
                    <a:pt x="99" y="101"/>
                  </a:cubicBezTo>
                  <a:cubicBezTo>
                    <a:pt x="99" y="101"/>
                    <a:pt x="100" y="101"/>
                    <a:pt x="100" y="101"/>
                  </a:cubicBezTo>
                  <a:cubicBezTo>
                    <a:pt x="101" y="101"/>
                    <a:pt x="101" y="101"/>
                    <a:pt x="101" y="101"/>
                  </a:cubicBezTo>
                  <a:cubicBezTo>
                    <a:pt x="102" y="101"/>
                    <a:pt x="105" y="101"/>
                    <a:pt x="107" y="101"/>
                  </a:cubicBezTo>
                  <a:cubicBezTo>
                    <a:pt x="109" y="100"/>
                    <a:pt x="111" y="99"/>
                    <a:pt x="113" y="98"/>
                  </a:cubicBezTo>
                  <a:cubicBezTo>
                    <a:pt x="117" y="96"/>
                    <a:pt x="121" y="93"/>
                    <a:pt x="125" y="90"/>
                  </a:cubicBezTo>
                  <a:cubicBezTo>
                    <a:pt x="129" y="86"/>
                    <a:pt x="132" y="83"/>
                    <a:pt x="136" y="79"/>
                  </a:cubicBezTo>
                  <a:cubicBezTo>
                    <a:pt x="140" y="76"/>
                    <a:pt x="143" y="72"/>
                    <a:pt x="146" y="68"/>
                  </a:cubicBezTo>
                  <a:cubicBezTo>
                    <a:pt x="158" y="53"/>
                    <a:pt x="158" y="53"/>
                    <a:pt x="158" y="53"/>
                  </a:cubicBezTo>
                  <a:cubicBezTo>
                    <a:pt x="150" y="70"/>
                    <a:pt x="150" y="70"/>
                    <a:pt x="150" y="70"/>
                  </a:cubicBezTo>
                  <a:cubicBezTo>
                    <a:pt x="149" y="72"/>
                    <a:pt x="148" y="74"/>
                    <a:pt x="147" y="76"/>
                  </a:cubicBezTo>
                  <a:cubicBezTo>
                    <a:pt x="146" y="78"/>
                    <a:pt x="146" y="79"/>
                    <a:pt x="145" y="81"/>
                  </a:cubicBezTo>
                  <a:cubicBezTo>
                    <a:pt x="143" y="85"/>
                    <a:pt x="142" y="89"/>
                    <a:pt x="141" y="93"/>
                  </a:cubicBezTo>
                  <a:cubicBezTo>
                    <a:pt x="140" y="97"/>
                    <a:pt x="139" y="101"/>
                    <a:pt x="139" y="105"/>
                  </a:cubicBezTo>
                  <a:cubicBezTo>
                    <a:pt x="139" y="107"/>
                    <a:pt x="139" y="110"/>
                    <a:pt x="140" y="112"/>
                  </a:cubicBezTo>
                  <a:cubicBezTo>
                    <a:pt x="141" y="113"/>
                    <a:pt x="142" y="115"/>
                    <a:pt x="143" y="117"/>
                  </a:cubicBezTo>
                  <a:cubicBezTo>
                    <a:pt x="142" y="116"/>
                    <a:pt x="140" y="114"/>
                    <a:pt x="139" y="112"/>
                  </a:cubicBezTo>
                  <a:cubicBezTo>
                    <a:pt x="139" y="110"/>
                    <a:pt x="138" y="108"/>
                    <a:pt x="138" y="106"/>
                  </a:cubicBezTo>
                  <a:cubicBezTo>
                    <a:pt x="138" y="101"/>
                    <a:pt x="138" y="97"/>
                    <a:pt x="139" y="93"/>
                  </a:cubicBezTo>
                  <a:cubicBezTo>
                    <a:pt x="139" y="88"/>
                    <a:pt x="140" y="84"/>
                    <a:pt x="142" y="80"/>
                  </a:cubicBezTo>
                  <a:cubicBezTo>
                    <a:pt x="142" y="78"/>
                    <a:pt x="143" y="76"/>
                    <a:pt x="144" y="74"/>
                  </a:cubicBezTo>
                  <a:cubicBezTo>
                    <a:pt x="144" y="72"/>
                    <a:pt x="145" y="70"/>
                    <a:pt x="146" y="68"/>
                  </a:cubicBezTo>
                  <a:cubicBezTo>
                    <a:pt x="150" y="70"/>
                    <a:pt x="150" y="70"/>
                    <a:pt x="150" y="70"/>
                  </a:cubicBezTo>
                  <a:cubicBezTo>
                    <a:pt x="147" y="75"/>
                    <a:pt x="143" y="79"/>
                    <a:pt x="140" y="83"/>
                  </a:cubicBezTo>
                  <a:cubicBezTo>
                    <a:pt x="137" y="87"/>
                    <a:pt x="133" y="91"/>
                    <a:pt x="129" y="94"/>
                  </a:cubicBezTo>
                  <a:cubicBezTo>
                    <a:pt x="125" y="98"/>
                    <a:pt x="121" y="101"/>
                    <a:pt x="116" y="104"/>
                  </a:cubicBezTo>
                  <a:cubicBezTo>
                    <a:pt x="114" y="106"/>
                    <a:pt x="111" y="107"/>
                    <a:pt x="108" y="108"/>
                  </a:cubicBezTo>
                  <a:cubicBezTo>
                    <a:pt x="106" y="108"/>
                    <a:pt x="103" y="109"/>
                    <a:pt x="99" y="108"/>
                  </a:cubicBezTo>
                  <a:cubicBezTo>
                    <a:pt x="98" y="108"/>
                    <a:pt x="98" y="108"/>
                    <a:pt x="98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6" y="107"/>
                    <a:pt x="95" y="107"/>
                    <a:pt x="94" y="106"/>
                  </a:cubicBezTo>
                  <a:cubicBezTo>
                    <a:pt x="93" y="105"/>
                    <a:pt x="91" y="104"/>
                    <a:pt x="90" y="103"/>
                  </a:cubicBezTo>
                  <a:cubicBezTo>
                    <a:pt x="88" y="100"/>
                    <a:pt x="88" y="97"/>
                    <a:pt x="87" y="94"/>
                  </a:cubicBezTo>
                  <a:cubicBezTo>
                    <a:pt x="87" y="91"/>
                    <a:pt x="87" y="88"/>
                    <a:pt x="87" y="85"/>
                  </a:cubicBezTo>
                  <a:cubicBezTo>
                    <a:pt x="88" y="82"/>
                    <a:pt x="88" y="80"/>
                    <a:pt x="88" y="77"/>
                  </a:cubicBezTo>
                  <a:cubicBezTo>
                    <a:pt x="89" y="72"/>
                    <a:pt x="91" y="67"/>
                    <a:pt x="92" y="62"/>
                  </a:cubicBezTo>
                  <a:cubicBezTo>
                    <a:pt x="93" y="59"/>
                    <a:pt x="94" y="57"/>
                    <a:pt x="95" y="54"/>
                  </a:cubicBezTo>
                  <a:cubicBezTo>
                    <a:pt x="96" y="52"/>
                    <a:pt x="97" y="49"/>
                    <a:pt x="98" y="47"/>
                  </a:cubicBezTo>
                  <a:cubicBezTo>
                    <a:pt x="105" y="51"/>
                    <a:pt x="105" y="51"/>
                    <a:pt x="105" y="51"/>
                  </a:cubicBezTo>
                  <a:cubicBezTo>
                    <a:pt x="103" y="53"/>
                    <a:pt x="101" y="55"/>
                    <a:pt x="99" y="57"/>
                  </a:cubicBezTo>
                  <a:cubicBezTo>
                    <a:pt x="97" y="59"/>
                    <a:pt x="95" y="61"/>
                    <a:pt x="92" y="62"/>
                  </a:cubicBezTo>
                  <a:cubicBezTo>
                    <a:pt x="88" y="66"/>
                    <a:pt x="84" y="69"/>
                    <a:pt x="79" y="72"/>
                  </a:cubicBezTo>
                  <a:cubicBezTo>
                    <a:pt x="74" y="75"/>
                    <a:pt x="69" y="78"/>
                    <a:pt x="63" y="79"/>
                  </a:cubicBezTo>
                  <a:cubicBezTo>
                    <a:pt x="60" y="80"/>
                    <a:pt x="57" y="80"/>
                    <a:pt x="54" y="80"/>
                  </a:cubicBezTo>
                  <a:cubicBezTo>
                    <a:pt x="51" y="80"/>
                    <a:pt x="48" y="79"/>
                    <a:pt x="45" y="77"/>
                  </a:cubicBezTo>
                  <a:cubicBezTo>
                    <a:pt x="43" y="76"/>
                    <a:pt x="42" y="75"/>
                    <a:pt x="41" y="74"/>
                  </a:cubicBezTo>
                  <a:cubicBezTo>
                    <a:pt x="40" y="74"/>
                    <a:pt x="40" y="73"/>
                    <a:pt x="39" y="73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8" y="71"/>
                    <a:pt x="38" y="71"/>
                    <a:pt x="37" y="71"/>
                  </a:cubicBezTo>
                  <a:cubicBezTo>
                    <a:pt x="35" y="67"/>
                    <a:pt x="35" y="64"/>
                    <a:pt x="35" y="61"/>
                  </a:cubicBezTo>
                  <a:cubicBezTo>
                    <a:pt x="35" y="58"/>
                    <a:pt x="35" y="55"/>
                    <a:pt x="35" y="53"/>
                  </a:cubicBezTo>
                  <a:cubicBezTo>
                    <a:pt x="36" y="50"/>
                    <a:pt x="36" y="47"/>
                    <a:pt x="37" y="44"/>
                  </a:cubicBezTo>
                  <a:cubicBezTo>
                    <a:pt x="38" y="39"/>
                    <a:pt x="40" y="34"/>
                    <a:pt x="42" y="29"/>
                  </a:cubicBezTo>
                  <a:cubicBezTo>
                    <a:pt x="43" y="24"/>
                    <a:pt x="45" y="19"/>
                    <a:pt x="48" y="14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0" y="18"/>
                    <a:pt x="48" y="20"/>
                    <a:pt x="47" y="22"/>
                  </a:cubicBezTo>
                  <a:cubicBezTo>
                    <a:pt x="45" y="24"/>
                    <a:pt x="43" y="26"/>
                    <a:pt x="41" y="28"/>
                  </a:cubicBezTo>
                  <a:cubicBezTo>
                    <a:pt x="39" y="29"/>
                    <a:pt x="37" y="31"/>
                    <a:pt x="35" y="33"/>
                  </a:cubicBezTo>
                  <a:cubicBezTo>
                    <a:pt x="33" y="34"/>
                    <a:pt x="31" y="36"/>
                    <a:pt x="29" y="37"/>
                  </a:cubicBezTo>
                  <a:cubicBezTo>
                    <a:pt x="25" y="40"/>
                    <a:pt x="20" y="43"/>
                    <a:pt x="15" y="44"/>
                  </a:cubicBezTo>
                  <a:cubicBezTo>
                    <a:pt x="12" y="45"/>
                    <a:pt x="10" y="45"/>
                    <a:pt x="7" y="45"/>
                  </a:cubicBezTo>
                  <a:cubicBezTo>
                    <a:pt x="6" y="45"/>
                    <a:pt x="5" y="45"/>
                    <a:pt x="3" y="44"/>
                  </a:cubicBezTo>
                  <a:cubicBezTo>
                    <a:pt x="2" y="44"/>
                    <a:pt x="1" y="43"/>
                    <a:pt x="0" y="43"/>
                  </a:cubicBezTo>
                  <a:close/>
                </a:path>
              </a:pathLst>
            </a:custGeom>
            <a:solidFill>
              <a:srgbClr val="991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95"/>
            <p:cNvSpPr/>
            <p:nvPr/>
          </p:nvSpPr>
          <p:spPr bwMode="auto">
            <a:xfrm>
              <a:off x="5668963" y="3290888"/>
              <a:ext cx="493713" cy="395288"/>
            </a:xfrm>
            <a:custGeom>
              <a:avLst/>
              <a:gdLst>
                <a:gd name="T0" fmla="*/ 17 w 116"/>
                <a:gd name="T1" fmla="*/ 7 h 93"/>
                <a:gd name="T2" fmla="*/ 7 w 116"/>
                <a:gd name="T3" fmla="*/ 29 h 93"/>
                <a:gd name="T4" fmla="*/ 9 w 116"/>
                <a:gd name="T5" fmla="*/ 50 h 93"/>
                <a:gd name="T6" fmla="*/ 10 w 116"/>
                <a:gd name="T7" fmla="*/ 51 h 93"/>
                <a:gd name="T8" fmla="*/ 10 w 116"/>
                <a:gd name="T9" fmla="*/ 51 h 93"/>
                <a:gd name="T10" fmla="*/ 10 w 116"/>
                <a:gd name="T11" fmla="*/ 50 h 93"/>
                <a:gd name="T12" fmla="*/ 11 w 116"/>
                <a:gd name="T13" fmla="*/ 52 h 93"/>
                <a:gd name="T14" fmla="*/ 12 w 116"/>
                <a:gd name="T15" fmla="*/ 52 h 93"/>
                <a:gd name="T16" fmla="*/ 14 w 116"/>
                <a:gd name="T17" fmla="*/ 53 h 93"/>
                <a:gd name="T18" fmla="*/ 43 w 116"/>
                <a:gd name="T19" fmla="*/ 45 h 93"/>
                <a:gd name="T20" fmla="*/ 64 w 116"/>
                <a:gd name="T21" fmla="*/ 33 h 93"/>
                <a:gd name="T22" fmla="*/ 83 w 116"/>
                <a:gd name="T23" fmla="*/ 19 h 93"/>
                <a:gd name="T24" fmla="*/ 73 w 116"/>
                <a:gd name="T25" fmla="*/ 40 h 93"/>
                <a:gd name="T26" fmla="*/ 67 w 116"/>
                <a:gd name="T27" fmla="*/ 60 h 93"/>
                <a:gd name="T28" fmla="*/ 68 w 116"/>
                <a:gd name="T29" fmla="*/ 85 h 93"/>
                <a:gd name="T30" fmla="*/ 69 w 116"/>
                <a:gd name="T31" fmla="*/ 86 h 93"/>
                <a:gd name="T32" fmla="*/ 69 w 116"/>
                <a:gd name="T33" fmla="*/ 86 h 93"/>
                <a:gd name="T34" fmla="*/ 69 w 116"/>
                <a:gd name="T35" fmla="*/ 86 h 93"/>
                <a:gd name="T36" fmla="*/ 70 w 116"/>
                <a:gd name="T37" fmla="*/ 87 h 93"/>
                <a:gd name="T38" fmla="*/ 73 w 116"/>
                <a:gd name="T39" fmla="*/ 87 h 93"/>
                <a:gd name="T40" fmla="*/ 92 w 116"/>
                <a:gd name="T41" fmla="*/ 82 h 93"/>
                <a:gd name="T42" fmla="*/ 116 w 116"/>
                <a:gd name="T43" fmla="*/ 66 h 93"/>
                <a:gd name="T44" fmla="*/ 94 w 116"/>
                <a:gd name="T45" fmla="*/ 86 h 93"/>
                <a:gd name="T46" fmla="*/ 72 w 116"/>
                <a:gd name="T47" fmla="*/ 93 h 93"/>
                <a:gd name="T48" fmla="*/ 67 w 116"/>
                <a:gd name="T49" fmla="*/ 92 h 93"/>
                <a:gd name="T50" fmla="*/ 66 w 116"/>
                <a:gd name="T51" fmla="*/ 91 h 93"/>
                <a:gd name="T52" fmla="*/ 66 w 116"/>
                <a:gd name="T53" fmla="*/ 91 h 93"/>
                <a:gd name="T54" fmla="*/ 66 w 116"/>
                <a:gd name="T55" fmla="*/ 91 h 93"/>
                <a:gd name="T56" fmla="*/ 59 w 116"/>
                <a:gd name="T57" fmla="*/ 82 h 93"/>
                <a:gd name="T58" fmla="*/ 59 w 116"/>
                <a:gd name="T59" fmla="*/ 59 h 93"/>
                <a:gd name="T60" fmla="*/ 66 w 116"/>
                <a:gd name="T61" fmla="*/ 37 h 93"/>
                <a:gd name="T62" fmla="*/ 75 w 116"/>
                <a:gd name="T63" fmla="*/ 35 h 93"/>
                <a:gd name="T64" fmla="*/ 61 w 116"/>
                <a:gd name="T65" fmla="*/ 44 h 93"/>
                <a:gd name="T66" fmla="*/ 39 w 116"/>
                <a:gd name="T67" fmla="*/ 56 h 93"/>
                <a:gd name="T68" fmla="*/ 22 w 116"/>
                <a:gd name="T69" fmla="*/ 60 h 93"/>
                <a:gd name="T70" fmla="*/ 10 w 116"/>
                <a:gd name="T71" fmla="*/ 59 h 93"/>
                <a:gd name="T72" fmla="*/ 8 w 116"/>
                <a:gd name="T73" fmla="*/ 57 h 93"/>
                <a:gd name="T74" fmla="*/ 6 w 116"/>
                <a:gd name="T75" fmla="*/ 56 h 93"/>
                <a:gd name="T76" fmla="*/ 5 w 116"/>
                <a:gd name="T77" fmla="*/ 55 h 93"/>
                <a:gd name="T78" fmla="*/ 5 w 116"/>
                <a:gd name="T79" fmla="*/ 55 h 93"/>
                <a:gd name="T80" fmla="*/ 5 w 116"/>
                <a:gd name="T81" fmla="*/ 54 h 93"/>
                <a:gd name="T82" fmla="*/ 1 w 116"/>
                <a:gd name="T83" fmla="*/ 45 h 93"/>
                <a:gd name="T84" fmla="*/ 4 w 116"/>
                <a:gd name="T85" fmla="*/ 28 h 93"/>
                <a:gd name="T86" fmla="*/ 11 w 116"/>
                <a:gd name="T87" fmla="*/ 1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6" h="93">
                  <a:moveTo>
                    <a:pt x="22" y="0"/>
                  </a:moveTo>
                  <a:cubicBezTo>
                    <a:pt x="20" y="2"/>
                    <a:pt x="19" y="5"/>
                    <a:pt x="17" y="7"/>
                  </a:cubicBezTo>
                  <a:cubicBezTo>
                    <a:pt x="16" y="9"/>
                    <a:pt x="15" y="12"/>
                    <a:pt x="13" y="14"/>
                  </a:cubicBezTo>
                  <a:cubicBezTo>
                    <a:pt x="11" y="19"/>
                    <a:pt x="9" y="24"/>
                    <a:pt x="7" y="29"/>
                  </a:cubicBezTo>
                  <a:cubicBezTo>
                    <a:pt x="6" y="34"/>
                    <a:pt x="5" y="39"/>
                    <a:pt x="6" y="44"/>
                  </a:cubicBezTo>
                  <a:cubicBezTo>
                    <a:pt x="7" y="46"/>
                    <a:pt x="8" y="48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9" y="50"/>
                    <a:pt x="10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2" y="52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4" y="53"/>
                    <a:pt x="14" y="53"/>
                  </a:cubicBezTo>
                  <a:cubicBezTo>
                    <a:pt x="19" y="54"/>
                    <a:pt x="24" y="53"/>
                    <a:pt x="29" y="52"/>
                  </a:cubicBezTo>
                  <a:cubicBezTo>
                    <a:pt x="33" y="50"/>
                    <a:pt x="38" y="48"/>
                    <a:pt x="43" y="45"/>
                  </a:cubicBezTo>
                  <a:cubicBezTo>
                    <a:pt x="48" y="43"/>
                    <a:pt x="52" y="40"/>
                    <a:pt x="57" y="37"/>
                  </a:cubicBezTo>
                  <a:cubicBezTo>
                    <a:pt x="59" y="36"/>
                    <a:pt x="61" y="35"/>
                    <a:pt x="64" y="33"/>
                  </a:cubicBezTo>
                  <a:cubicBezTo>
                    <a:pt x="66" y="32"/>
                    <a:pt x="68" y="30"/>
                    <a:pt x="70" y="28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5" y="35"/>
                    <a:pt x="74" y="38"/>
                    <a:pt x="73" y="40"/>
                  </a:cubicBezTo>
                  <a:cubicBezTo>
                    <a:pt x="72" y="42"/>
                    <a:pt x="72" y="44"/>
                    <a:pt x="71" y="47"/>
                  </a:cubicBezTo>
                  <a:cubicBezTo>
                    <a:pt x="69" y="51"/>
                    <a:pt x="68" y="56"/>
                    <a:pt x="67" y="60"/>
                  </a:cubicBezTo>
                  <a:cubicBezTo>
                    <a:pt x="65" y="65"/>
                    <a:pt x="65" y="69"/>
                    <a:pt x="65" y="74"/>
                  </a:cubicBezTo>
                  <a:cubicBezTo>
                    <a:pt x="64" y="78"/>
                    <a:pt x="65" y="83"/>
                    <a:pt x="68" y="85"/>
                  </a:cubicBezTo>
                  <a:cubicBezTo>
                    <a:pt x="68" y="85"/>
                    <a:pt x="68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70" y="87"/>
                    <a:pt x="70" y="87"/>
                    <a:pt x="70" y="87"/>
                  </a:cubicBezTo>
                  <a:cubicBezTo>
                    <a:pt x="71" y="87"/>
                    <a:pt x="71" y="87"/>
                    <a:pt x="71" y="87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75" y="88"/>
                    <a:pt x="77" y="88"/>
                    <a:pt x="79" y="87"/>
                  </a:cubicBezTo>
                  <a:cubicBezTo>
                    <a:pt x="83" y="86"/>
                    <a:pt x="88" y="85"/>
                    <a:pt x="92" y="82"/>
                  </a:cubicBezTo>
                  <a:cubicBezTo>
                    <a:pt x="96" y="80"/>
                    <a:pt x="100" y="78"/>
                    <a:pt x="104" y="75"/>
                  </a:cubicBezTo>
                  <a:cubicBezTo>
                    <a:pt x="108" y="72"/>
                    <a:pt x="112" y="69"/>
                    <a:pt x="116" y="66"/>
                  </a:cubicBezTo>
                  <a:cubicBezTo>
                    <a:pt x="113" y="70"/>
                    <a:pt x="109" y="73"/>
                    <a:pt x="106" y="77"/>
                  </a:cubicBezTo>
                  <a:cubicBezTo>
                    <a:pt x="102" y="80"/>
                    <a:pt x="98" y="83"/>
                    <a:pt x="94" y="86"/>
                  </a:cubicBezTo>
                  <a:cubicBezTo>
                    <a:pt x="90" y="88"/>
                    <a:pt x="85" y="91"/>
                    <a:pt x="80" y="92"/>
                  </a:cubicBezTo>
                  <a:cubicBezTo>
                    <a:pt x="78" y="93"/>
                    <a:pt x="75" y="93"/>
                    <a:pt x="72" y="93"/>
                  </a:cubicBezTo>
                  <a:cubicBezTo>
                    <a:pt x="71" y="93"/>
                    <a:pt x="71" y="93"/>
                    <a:pt x="70" y="93"/>
                  </a:cubicBezTo>
                  <a:cubicBezTo>
                    <a:pt x="69" y="92"/>
                    <a:pt x="68" y="92"/>
                    <a:pt x="67" y="92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5" y="91"/>
                    <a:pt x="64" y="90"/>
                    <a:pt x="64" y="90"/>
                  </a:cubicBezTo>
                  <a:cubicBezTo>
                    <a:pt x="61" y="88"/>
                    <a:pt x="60" y="85"/>
                    <a:pt x="59" y="82"/>
                  </a:cubicBezTo>
                  <a:cubicBezTo>
                    <a:pt x="58" y="79"/>
                    <a:pt x="58" y="77"/>
                    <a:pt x="58" y="74"/>
                  </a:cubicBezTo>
                  <a:cubicBezTo>
                    <a:pt x="57" y="69"/>
                    <a:pt x="58" y="64"/>
                    <a:pt x="59" y="59"/>
                  </a:cubicBezTo>
                  <a:cubicBezTo>
                    <a:pt x="60" y="54"/>
                    <a:pt x="62" y="49"/>
                    <a:pt x="63" y="44"/>
                  </a:cubicBezTo>
                  <a:cubicBezTo>
                    <a:pt x="64" y="42"/>
                    <a:pt x="65" y="39"/>
                    <a:pt x="66" y="37"/>
                  </a:cubicBezTo>
                  <a:cubicBezTo>
                    <a:pt x="67" y="35"/>
                    <a:pt x="68" y="32"/>
                    <a:pt x="69" y="3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3" y="37"/>
                    <a:pt x="70" y="38"/>
                    <a:pt x="68" y="40"/>
                  </a:cubicBezTo>
                  <a:cubicBezTo>
                    <a:pt x="66" y="41"/>
                    <a:pt x="63" y="43"/>
                    <a:pt x="61" y="44"/>
                  </a:cubicBezTo>
                  <a:cubicBezTo>
                    <a:pt x="56" y="47"/>
                    <a:pt x="51" y="50"/>
                    <a:pt x="46" y="52"/>
                  </a:cubicBezTo>
                  <a:cubicBezTo>
                    <a:pt x="44" y="54"/>
                    <a:pt x="41" y="55"/>
                    <a:pt x="39" y="56"/>
                  </a:cubicBezTo>
                  <a:cubicBezTo>
                    <a:pt x="36" y="57"/>
                    <a:pt x="33" y="58"/>
                    <a:pt x="31" y="58"/>
                  </a:cubicBezTo>
                  <a:cubicBezTo>
                    <a:pt x="28" y="59"/>
                    <a:pt x="25" y="60"/>
                    <a:pt x="22" y="60"/>
                  </a:cubicBezTo>
                  <a:cubicBezTo>
                    <a:pt x="19" y="60"/>
                    <a:pt x="16" y="60"/>
                    <a:pt x="13" y="59"/>
                  </a:cubicBezTo>
                  <a:cubicBezTo>
                    <a:pt x="12" y="59"/>
                    <a:pt x="11" y="59"/>
                    <a:pt x="10" y="59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2" y="51"/>
                    <a:pt x="1" y="48"/>
                    <a:pt x="1" y="45"/>
                  </a:cubicBezTo>
                  <a:cubicBezTo>
                    <a:pt x="0" y="42"/>
                    <a:pt x="1" y="39"/>
                    <a:pt x="1" y="36"/>
                  </a:cubicBezTo>
                  <a:cubicBezTo>
                    <a:pt x="2" y="33"/>
                    <a:pt x="3" y="30"/>
                    <a:pt x="4" y="28"/>
                  </a:cubicBezTo>
                  <a:cubicBezTo>
                    <a:pt x="5" y="25"/>
                    <a:pt x="6" y="23"/>
                    <a:pt x="7" y="20"/>
                  </a:cubicBezTo>
                  <a:cubicBezTo>
                    <a:pt x="8" y="18"/>
                    <a:pt x="10" y="15"/>
                    <a:pt x="11" y="13"/>
                  </a:cubicBezTo>
                  <a:cubicBezTo>
                    <a:pt x="14" y="9"/>
                    <a:pt x="18" y="4"/>
                    <a:pt x="22" y="0"/>
                  </a:cubicBezTo>
                  <a:close/>
                </a:path>
              </a:pathLst>
            </a:custGeom>
            <a:solidFill>
              <a:srgbClr val="991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96"/>
            <p:cNvSpPr/>
            <p:nvPr/>
          </p:nvSpPr>
          <p:spPr bwMode="auto">
            <a:xfrm>
              <a:off x="5524500" y="3605213"/>
              <a:ext cx="309563" cy="242888"/>
            </a:xfrm>
            <a:custGeom>
              <a:avLst/>
              <a:gdLst>
                <a:gd name="T0" fmla="*/ 24 w 73"/>
                <a:gd name="T1" fmla="*/ 0 h 57"/>
                <a:gd name="T2" fmla="*/ 21 w 73"/>
                <a:gd name="T3" fmla="*/ 5 h 57"/>
                <a:gd name="T4" fmla="*/ 14 w 73"/>
                <a:gd name="T5" fmla="*/ 18 h 57"/>
                <a:gd name="T6" fmla="*/ 10 w 73"/>
                <a:gd name="T7" fmla="*/ 26 h 57"/>
                <a:gd name="T8" fmla="*/ 8 w 73"/>
                <a:gd name="T9" fmla="*/ 36 h 57"/>
                <a:gd name="T10" fmla="*/ 9 w 73"/>
                <a:gd name="T11" fmla="*/ 45 h 57"/>
                <a:gd name="T12" fmla="*/ 12 w 73"/>
                <a:gd name="T13" fmla="*/ 47 h 57"/>
                <a:gd name="T14" fmla="*/ 12 w 73"/>
                <a:gd name="T15" fmla="*/ 47 h 57"/>
                <a:gd name="T16" fmla="*/ 13 w 73"/>
                <a:gd name="T17" fmla="*/ 47 h 57"/>
                <a:gd name="T18" fmla="*/ 13 w 73"/>
                <a:gd name="T19" fmla="*/ 47 h 57"/>
                <a:gd name="T20" fmla="*/ 13 w 73"/>
                <a:gd name="T21" fmla="*/ 47 h 57"/>
                <a:gd name="T22" fmla="*/ 12 w 73"/>
                <a:gd name="T23" fmla="*/ 47 h 57"/>
                <a:gd name="T24" fmla="*/ 13 w 73"/>
                <a:gd name="T25" fmla="*/ 48 h 57"/>
                <a:gd name="T26" fmla="*/ 15 w 73"/>
                <a:gd name="T27" fmla="*/ 48 h 57"/>
                <a:gd name="T28" fmla="*/ 17 w 73"/>
                <a:gd name="T29" fmla="*/ 48 h 57"/>
                <a:gd name="T30" fmla="*/ 27 w 73"/>
                <a:gd name="T31" fmla="*/ 47 h 57"/>
                <a:gd name="T32" fmla="*/ 38 w 73"/>
                <a:gd name="T33" fmla="*/ 44 h 57"/>
                <a:gd name="T34" fmla="*/ 56 w 73"/>
                <a:gd name="T35" fmla="*/ 34 h 57"/>
                <a:gd name="T36" fmla="*/ 69 w 73"/>
                <a:gd name="T37" fmla="*/ 26 h 57"/>
                <a:gd name="T38" fmla="*/ 73 w 73"/>
                <a:gd name="T39" fmla="*/ 23 h 57"/>
                <a:gd name="T40" fmla="*/ 70 w 73"/>
                <a:gd name="T41" fmla="*/ 27 h 57"/>
                <a:gd name="T42" fmla="*/ 59 w 73"/>
                <a:gd name="T43" fmla="*/ 38 h 57"/>
                <a:gd name="T44" fmla="*/ 51 w 73"/>
                <a:gd name="T45" fmla="*/ 44 h 57"/>
                <a:gd name="T46" fmla="*/ 41 w 73"/>
                <a:gd name="T47" fmla="*/ 50 h 57"/>
                <a:gd name="T48" fmla="*/ 30 w 73"/>
                <a:gd name="T49" fmla="*/ 55 h 57"/>
                <a:gd name="T50" fmla="*/ 16 w 73"/>
                <a:gd name="T51" fmla="*/ 56 h 57"/>
                <a:gd name="T52" fmla="*/ 12 w 73"/>
                <a:gd name="T53" fmla="*/ 56 h 57"/>
                <a:gd name="T54" fmla="*/ 11 w 73"/>
                <a:gd name="T55" fmla="*/ 55 h 57"/>
                <a:gd name="T56" fmla="*/ 10 w 73"/>
                <a:gd name="T57" fmla="*/ 55 h 57"/>
                <a:gd name="T58" fmla="*/ 10 w 73"/>
                <a:gd name="T59" fmla="*/ 55 h 57"/>
                <a:gd name="T60" fmla="*/ 10 w 73"/>
                <a:gd name="T61" fmla="*/ 55 h 57"/>
                <a:gd name="T62" fmla="*/ 9 w 73"/>
                <a:gd name="T63" fmla="*/ 55 h 57"/>
                <a:gd name="T64" fmla="*/ 9 w 73"/>
                <a:gd name="T65" fmla="*/ 55 h 57"/>
                <a:gd name="T66" fmla="*/ 9 w 73"/>
                <a:gd name="T67" fmla="*/ 55 h 57"/>
                <a:gd name="T68" fmla="*/ 3 w 73"/>
                <a:gd name="T69" fmla="*/ 49 h 57"/>
                <a:gd name="T70" fmla="*/ 0 w 73"/>
                <a:gd name="T71" fmla="*/ 42 h 57"/>
                <a:gd name="T72" fmla="*/ 0 w 73"/>
                <a:gd name="T73" fmla="*/ 35 h 57"/>
                <a:gd name="T74" fmla="*/ 5 w 73"/>
                <a:gd name="T75" fmla="*/ 24 h 57"/>
                <a:gd name="T76" fmla="*/ 10 w 73"/>
                <a:gd name="T77" fmla="*/ 15 h 57"/>
                <a:gd name="T78" fmla="*/ 20 w 73"/>
                <a:gd name="T79" fmla="*/ 4 h 57"/>
                <a:gd name="T80" fmla="*/ 24 w 73"/>
                <a:gd name="T8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3" h="57">
                  <a:moveTo>
                    <a:pt x="24" y="0"/>
                  </a:moveTo>
                  <a:cubicBezTo>
                    <a:pt x="24" y="0"/>
                    <a:pt x="23" y="1"/>
                    <a:pt x="21" y="5"/>
                  </a:cubicBezTo>
                  <a:cubicBezTo>
                    <a:pt x="19" y="8"/>
                    <a:pt x="17" y="12"/>
                    <a:pt x="14" y="18"/>
                  </a:cubicBezTo>
                  <a:cubicBezTo>
                    <a:pt x="13" y="20"/>
                    <a:pt x="12" y="23"/>
                    <a:pt x="10" y="26"/>
                  </a:cubicBezTo>
                  <a:cubicBezTo>
                    <a:pt x="9" y="30"/>
                    <a:pt x="8" y="33"/>
                    <a:pt x="8" y="36"/>
                  </a:cubicBezTo>
                  <a:cubicBezTo>
                    <a:pt x="7" y="40"/>
                    <a:pt x="7" y="43"/>
                    <a:pt x="9" y="45"/>
                  </a:cubicBezTo>
                  <a:cubicBezTo>
                    <a:pt x="10" y="46"/>
                    <a:pt x="11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2" y="47"/>
                    <a:pt x="13" y="47"/>
                    <a:pt x="12" y="4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8"/>
                    <a:pt x="16" y="48"/>
                    <a:pt x="17" y="48"/>
                  </a:cubicBezTo>
                  <a:cubicBezTo>
                    <a:pt x="20" y="49"/>
                    <a:pt x="24" y="48"/>
                    <a:pt x="27" y="47"/>
                  </a:cubicBezTo>
                  <a:cubicBezTo>
                    <a:pt x="31" y="46"/>
                    <a:pt x="35" y="45"/>
                    <a:pt x="38" y="44"/>
                  </a:cubicBezTo>
                  <a:cubicBezTo>
                    <a:pt x="45" y="41"/>
                    <a:pt x="51" y="37"/>
                    <a:pt x="56" y="34"/>
                  </a:cubicBezTo>
                  <a:cubicBezTo>
                    <a:pt x="61" y="31"/>
                    <a:pt x="66" y="28"/>
                    <a:pt x="69" y="26"/>
                  </a:cubicBezTo>
                  <a:cubicBezTo>
                    <a:pt x="72" y="24"/>
                    <a:pt x="73" y="23"/>
                    <a:pt x="73" y="23"/>
                  </a:cubicBezTo>
                  <a:cubicBezTo>
                    <a:pt x="73" y="23"/>
                    <a:pt x="72" y="25"/>
                    <a:pt x="70" y="27"/>
                  </a:cubicBezTo>
                  <a:cubicBezTo>
                    <a:pt x="67" y="30"/>
                    <a:pt x="64" y="34"/>
                    <a:pt x="59" y="38"/>
                  </a:cubicBezTo>
                  <a:cubicBezTo>
                    <a:pt x="56" y="40"/>
                    <a:pt x="54" y="42"/>
                    <a:pt x="51" y="44"/>
                  </a:cubicBezTo>
                  <a:cubicBezTo>
                    <a:pt x="48" y="46"/>
                    <a:pt x="45" y="48"/>
                    <a:pt x="41" y="50"/>
                  </a:cubicBezTo>
                  <a:cubicBezTo>
                    <a:pt x="38" y="52"/>
                    <a:pt x="34" y="54"/>
                    <a:pt x="30" y="55"/>
                  </a:cubicBezTo>
                  <a:cubicBezTo>
                    <a:pt x="25" y="56"/>
                    <a:pt x="21" y="57"/>
                    <a:pt x="16" y="56"/>
                  </a:cubicBezTo>
                  <a:cubicBezTo>
                    <a:pt x="15" y="56"/>
                    <a:pt x="13" y="56"/>
                    <a:pt x="12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6" y="54"/>
                    <a:pt x="4" y="52"/>
                    <a:pt x="3" y="49"/>
                  </a:cubicBezTo>
                  <a:cubicBezTo>
                    <a:pt x="1" y="47"/>
                    <a:pt x="0" y="44"/>
                    <a:pt x="0" y="42"/>
                  </a:cubicBezTo>
                  <a:cubicBezTo>
                    <a:pt x="0" y="40"/>
                    <a:pt x="0" y="37"/>
                    <a:pt x="0" y="35"/>
                  </a:cubicBezTo>
                  <a:cubicBezTo>
                    <a:pt x="1" y="31"/>
                    <a:pt x="3" y="27"/>
                    <a:pt x="5" y="24"/>
                  </a:cubicBezTo>
                  <a:cubicBezTo>
                    <a:pt x="6" y="21"/>
                    <a:pt x="8" y="18"/>
                    <a:pt x="10" y="15"/>
                  </a:cubicBezTo>
                  <a:cubicBezTo>
                    <a:pt x="14" y="10"/>
                    <a:pt x="17" y="6"/>
                    <a:pt x="20" y="4"/>
                  </a:cubicBezTo>
                  <a:cubicBezTo>
                    <a:pt x="22" y="1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991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97"/>
            <p:cNvSpPr/>
            <p:nvPr/>
          </p:nvSpPr>
          <p:spPr bwMode="auto">
            <a:xfrm>
              <a:off x="5051425" y="4157663"/>
              <a:ext cx="425450" cy="617538"/>
            </a:xfrm>
            <a:custGeom>
              <a:avLst/>
              <a:gdLst>
                <a:gd name="T0" fmla="*/ 100 w 100"/>
                <a:gd name="T1" fmla="*/ 0 h 145"/>
                <a:gd name="T2" fmla="*/ 97 w 100"/>
                <a:gd name="T3" fmla="*/ 6 h 145"/>
                <a:gd name="T4" fmla="*/ 87 w 100"/>
                <a:gd name="T5" fmla="*/ 24 h 145"/>
                <a:gd name="T6" fmla="*/ 73 w 100"/>
                <a:gd name="T7" fmla="*/ 49 h 145"/>
                <a:gd name="T8" fmla="*/ 65 w 100"/>
                <a:gd name="T9" fmla="*/ 62 h 145"/>
                <a:gd name="T10" fmla="*/ 56 w 100"/>
                <a:gd name="T11" fmla="*/ 76 h 145"/>
                <a:gd name="T12" fmla="*/ 46 w 100"/>
                <a:gd name="T13" fmla="*/ 90 h 145"/>
                <a:gd name="T14" fmla="*/ 37 w 100"/>
                <a:gd name="T15" fmla="*/ 103 h 145"/>
                <a:gd name="T16" fmla="*/ 28 w 100"/>
                <a:gd name="T17" fmla="*/ 115 h 145"/>
                <a:gd name="T18" fmla="*/ 23 w 100"/>
                <a:gd name="T19" fmla="*/ 120 h 145"/>
                <a:gd name="T20" fmla="*/ 19 w 100"/>
                <a:gd name="T21" fmla="*/ 125 h 145"/>
                <a:gd name="T22" fmla="*/ 15 w 100"/>
                <a:gd name="T23" fmla="*/ 130 h 145"/>
                <a:gd name="T24" fmla="*/ 12 w 100"/>
                <a:gd name="T25" fmla="*/ 133 h 145"/>
                <a:gd name="T26" fmla="*/ 5 w 100"/>
                <a:gd name="T27" fmla="*/ 140 h 145"/>
                <a:gd name="T28" fmla="*/ 0 w 100"/>
                <a:gd name="T29" fmla="*/ 145 h 145"/>
                <a:gd name="T30" fmla="*/ 4 w 100"/>
                <a:gd name="T31" fmla="*/ 139 h 145"/>
                <a:gd name="T32" fmla="*/ 10 w 100"/>
                <a:gd name="T33" fmla="*/ 132 h 145"/>
                <a:gd name="T34" fmla="*/ 17 w 100"/>
                <a:gd name="T35" fmla="*/ 123 h 145"/>
                <a:gd name="T36" fmla="*/ 24 w 100"/>
                <a:gd name="T37" fmla="*/ 112 h 145"/>
                <a:gd name="T38" fmla="*/ 33 w 100"/>
                <a:gd name="T39" fmla="*/ 100 h 145"/>
                <a:gd name="T40" fmla="*/ 42 w 100"/>
                <a:gd name="T41" fmla="*/ 87 h 145"/>
                <a:gd name="T42" fmla="*/ 51 w 100"/>
                <a:gd name="T43" fmla="*/ 73 h 145"/>
                <a:gd name="T44" fmla="*/ 69 w 100"/>
                <a:gd name="T45" fmla="*/ 46 h 145"/>
                <a:gd name="T46" fmla="*/ 77 w 100"/>
                <a:gd name="T47" fmla="*/ 33 h 145"/>
                <a:gd name="T48" fmla="*/ 84 w 100"/>
                <a:gd name="T49" fmla="*/ 22 h 145"/>
                <a:gd name="T50" fmla="*/ 100 w 100"/>
                <a:gd name="T51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0" h="145">
                  <a:moveTo>
                    <a:pt x="100" y="0"/>
                  </a:moveTo>
                  <a:cubicBezTo>
                    <a:pt x="100" y="0"/>
                    <a:pt x="99" y="2"/>
                    <a:pt x="97" y="6"/>
                  </a:cubicBezTo>
                  <a:cubicBezTo>
                    <a:pt x="95" y="11"/>
                    <a:pt x="91" y="17"/>
                    <a:pt x="87" y="24"/>
                  </a:cubicBezTo>
                  <a:cubicBezTo>
                    <a:pt x="83" y="31"/>
                    <a:pt x="78" y="40"/>
                    <a:pt x="73" y="49"/>
                  </a:cubicBezTo>
                  <a:cubicBezTo>
                    <a:pt x="70" y="53"/>
                    <a:pt x="68" y="58"/>
                    <a:pt x="65" y="62"/>
                  </a:cubicBezTo>
                  <a:cubicBezTo>
                    <a:pt x="62" y="67"/>
                    <a:pt x="59" y="71"/>
                    <a:pt x="56" y="76"/>
                  </a:cubicBezTo>
                  <a:cubicBezTo>
                    <a:pt x="53" y="81"/>
                    <a:pt x="49" y="85"/>
                    <a:pt x="46" y="90"/>
                  </a:cubicBezTo>
                  <a:cubicBezTo>
                    <a:pt x="43" y="94"/>
                    <a:pt x="40" y="99"/>
                    <a:pt x="37" y="103"/>
                  </a:cubicBezTo>
                  <a:cubicBezTo>
                    <a:pt x="34" y="107"/>
                    <a:pt x="31" y="111"/>
                    <a:pt x="28" y="115"/>
                  </a:cubicBezTo>
                  <a:cubicBezTo>
                    <a:pt x="26" y="117"/>
                    <a:pt x="25" y="118"/>
                    <a:pt x="23" y="120"/>
                  </a:cubicBezTo>
                  <a:cubicBezTo>
                    <a:pt x="22" y="122"/>
                    <a:pt x="21" y="123"/>
                    <a:pt x="19" y="125"/>
                  </a:cubicBezTo>
                  <a:cubicBezTo>
                    <a:pt x="18" y="127"/>
                    <a:pt x="17" y="128"/>
                    <a:pt x="15" y="130"/>
                  </a:cubicBezTo>
                  <a:cubicBezTo>
                    <a:pt x="14" y="131"/>
                    <a:pt x="13" y="132"/>
                    <a:pt x="12" y="133"/>
                  </a:cubicBezTo>
                  <a:cubicBezTo>
                    <a:pt x="9" y="136"/>
                    <a:pt x="7" y="138"/>
                    <a:pt x="5" y="140"/>
                  </a:cubicBezTo>
                  <a:cubicBezTo>
                    <a:pt x="2" y="143"/>
                    <a:pt x="0" y="145"/>
                    <a:pt x="0" y="145"/>
                  </a:cubicBezTo>
                  <a:cubicBezTo>
                    <a:pt x="0" y="145"/>
                    <a:pt x="1" y="143"/>
                    <a:pt x="4" y="139"/>
                  </a:cubicBezTo>
                  <a:cubicBezTo>
                    <a:pt x="6" y="137"/>
                    <a:pt x="8" y="135"/>
                    <a:pt x="10" y="132"/>
                  </a:cubicBezTo>
                  <a:cubicBezTo>
                    <a:pt x="12" y="129"/>
                    <a:pt x="14" y="126"/>
                    <a:pt x="17" y="123"/>
                  </a:cubicBezTo>
                  <a:cubicBezTo>
                    <a:pt x="19" y="120"/>
                    <a:pt x="22" y="116"/>
                    <a:pt x="24" y="112"/>
                  </a:cubicBezTo>
                  <a:cubicBezTo>
                    <a:pt x="27" y="108"/>
                    <a:pt x="30" y="104"/>
                    <a:pt x="33" y="100"/>
                  </a:cubicBezTo>
                  <a:cubicBezTo>
                    <a:pt x="36" y="96"/>
                    <a:pt x="39" y="91"/>
                    <a:pt x="42" y="87"/>
                  </a:cubicBezTo>
                  <a:cubicBezTo>
                    <a:pt x="45" y="82"/>
                    <a:pt x="48" y="77"/>
                    <a:pt x="51" y="73"/>
                  </a:cubicBezTo>
                  <a:cubicBezTo>
                    <a:pt x="57" y="64"/>
                    <a:pt x="63" y="55"/>
                    <a:pt x="69" y="46"/>
                  </a:cubicBezTo>
                  <a:cubicBezTo>
                    <a:pt x="72" y="42"/>
                    <a:pt x="74" y="37"/>
                    <a:pt x="77" y="33"/>
                  </a:cubicBezTo>
                  <a:cubicBezTo>
                    <a:pt x="80" y="30"/>
                    <a:pt x="82" y="26"/>
                    <a:pt x="84" y="22"/>
                  </a:cubicBezTo>
                  <a:cubicBezTo>
                    <a:pt x="94" y="9"/>
                    <a:pt x="100" y="0"/>
                    <a:pt x="100" y="0"/>
                  </a:cubicBezTo>
                  <a:close/>
                </a:path>
              </a:pathLst>
            </a:custGeom>
            <a:solidFill>
              <a:srgbClr val="B83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98"/>
            <p:cNvSpPr/>
            <p:nvPr/>
          </p:nvSpPr>
          <p:spPr bwMode="auto">
            <a:xfrm>
              <a:off x="4919663" y="4132263"/>
              <a:ext cx="506413" cy="554038"/>
            </a:xfrm>
            <a:custGeom>
              <a:avLst/>
              <a:gdLst>
                <a:gd name="T0" fmla="*/ 119 w 119"/>
                <a:gd name="T1" fmla="*/ 0 h 130"/>
                <a:gd name="T2" fmla="*/ 101 w 119"/>
                <a:gd name="T3" fmla="*/ 22 h 130"/>
                <a:gd name="T4" fmla="*/ 83 w 119"/>
                <a:gd name="T5" fmla="*/ 43 h 130"/>
                <a:gd name="T6" fmla="*/ 72 w 119"/>
                <a:gd name="T7" fmla="*/ 55 h 130"/>
                <a:gd name="T8" fmla="*/ 61 w 119"/>
                <a:gd name="T9" fmla="*/ 67 h 130"/>
                <a:gd name="T10" fmla="*/ 50 w 119"/>
                <a:gd name="T11" fmla="*/ 79 h 130"/>
                <a:gd name="T12" fmla="*/ 39 w 119"/>
                <a:gd name="T13" fmla="*/ 90 h 130"/>
                <a:gd name="T14" fmla="*/ 19 w 119"/>
                <a:gd name="T15" fmla="*/ 110 h 130"/>
                <a:gd name="T16" fmla="*/ 11 w 119"/>
                <a:gd name="T17" fmla="*/ 118 h 130"/>
                <a:gd name="T18" fmla="*/ 5 w 119"/>
                <a:gd name="T19" fmla="*/ 125 h 130"/>
                <a:gd name="T20" fmla="*/ 0 w 119"/>
                <a:gd name="T21" fmla="*/ 130 h 130"/>
                <a:gd name="T22" fmla="*/ 4 w 119"/>
                <a:gd name="T23" fmla="*/ 124 h 130"/>
                <a:gd name="T24" fmla="*/ 9 w 119"/>
                <a:gd name="T25" fmla="*/ 117 h 130"/>
                <a:gd name="T26" fmla="*/ 17 w 119"/>
                <a:gd name="T27" fmla="*/ 108 h 130"/>
                <a:gd name="T28" fmla="*/ 25 w 119"/>
                <a:gd name="T29" fmla="*/ 98 h 130"/>
                <a:gd name="T30" fmla="*/ 35 w 119"/>
                <a:gd name="T31" fmla="*/ 87 h 130"/>
                <a:gd name="T32" fmla="*/ 46 w 119"/>
                <a:gd name="T33" fmla="*/ 75 h 130"/>
                <a:gd name="T34" fmla="*/ 57 w 119"/>
                <a:gd name="T35" fmla="*/ 63 h 130"/>
                <a:gd name="T36" fmla="*/ 68 w 119"/>
                <a:gd name="T37" fmla="*/ 51 h 130"/>
                <a:gd name="T38" fmla="*/ 79 w 119"/>
                <a:gd name="T39" fmla="*/ 39 h 130"/>
                <a:gd name="T40" fmla="*/ 90 w 119"/>
                <a:gd name="T41" fmla="*/ 29 h 130"/>
                <a:gd name="T42" fmla="*/ 99 w 119"/>
                <a:gd name="T43" fmla="*/ 19 h 130"/>
                <a:gd name="T44" fmla="*/ 119 w 119"/>
                <a:gd name="T4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9" h="130">
                  <a:moveTo>
                    <a:pt x="119" y="0"/>
                  </a:moveTo>
                  <a:cubicBezTo>
                    <a:pt x="119" y="0"/>
                    <a:pt x="112" y="9"/>
                    <a:pt x="101" y="22"/>
                  </a:cubicBezTo>
                  <a:cubicBezTo>
                    <a:pt x="96" y="28"/>
                    <a:pt x="90" y="35"/>
                    <a:pt x="83" y="43"/>
                  </a:cubicBezTo>
                  <a:cubicBezTo>
                    <a:pt x="79" y="47"/>
                    <a:pt x="76" y="51"/>
                    <a:pt x="72" y="55"/>
                  </a:cubicBezTo>
                  <a:cubicBezTo>
                    <a:pt x="68" y="59"/>
                    <a:pt x="65" y="63"/>
                    <a:pt x="61" y="67"/>
                  </a:cubicBezTo>
                  <a:cubicBezTo>
                    <a:pt x="57" y="71"/>
                    <a:pt x="53" y="75"/>
                    <a:pt x="50" y="79"/>
                  </a:cubicBezTo>
                  <a:cubicBezTo>
                    <a:pt x="46" y="83"/>
                    <a:pt x="42" y="86"/>
                    <a:pt x="39" y="90"/>
                  </a:cubicBezTo>
                  <a:cubicBezTo>
                    <a:pt x="32" y="98"/>
                    <a:pt x="25" y="104"/>
                    <a:pt x="19" y="110"/>
                  </a:cubicBezTo>
                  <a:cubicBezTo>
                    <a:pt x="16" y="113"/>
                    <a:pt x="14" y="116"/>
                    <a:pt x="11" y="118"/>
                  </a:cubicBezTo>
                  <a:cubicBezTo>
                    <a:pt x="9" y="121"/>
                    <a:pt x="7" y="123"/>
                    <a:pt x="5" y="125"/>
                  </a:cubicBezTo>
                  <a:cubicBezTo>
                    <a:pt x="2" y="128"/>
                    <a:pt x="0" y="130"/>
                    <a:pt x="0" y="130"/>
                  </a:cubicBezTo>
                  <a:cubicBezTo>
                    <a:pt x="0" y="130"/>
                    <a:pt x="1" y="128"/>
                    <a:pt x="4" y="124"/>
                  </a:cubicBezTo>
                  <a:cubicBezTo>
                    <a:pt x="6" y="122"/>
                    <a:pt x="7" y="119"/>
                    <a:pt x="9" y="117"/>
                  </a:cubicBezTo>
                  <a:cubicBezTo>
                    <a:pt x="12" y="114"/>
                    <a:pt x="14" y="111"/>
                    <a:pt x="17" y="108"/>
                  </a:cubicBezTo>
                  <a:cubicBezTo>
                    <a:pt x="19" y="105"/>
                    <a:pt x="22" y="102"/>
                    <a:pt x="25" y="98"/>
                  </a:cubicBezTo>
                  <a:cubicBezTo>
                    <a:pt x="28" y="94"/>
                    <a:pt x="32" y="91"/>
                    <a:pt x="35" y="87"/>
                  </a:cubicBezTo>
                  <a:cubicBezTo>
                    <a:pt x="38" y="83"/>
                    <a:pt x="42" y="79"/>
                    <a:pt x="46" y="75"/>
                  </a:cubicBezTo>
                  <a:cubicBezTo>
                    <a:pt x="49" y="71"/>
                    <a:pt x="53" y="67"/>
                    <a:pt x="57" y="63"/>
                  </a:cubicBezTo>
                  <a:cubicBezTo>
                    <a:pt x="61" y="59"/>
                    <a:pt x="64" y="55"/>
                    <a:pt x="68" y="51"/>
                  </a:cubicBezTo>
                  <a:cubicBezTo>
                    <a:pt x="72" y="47"/>
                    <a:pt x="75" y="43"/>
                    <a:pt x="79" y="39"/>
                  </a:cubicBezTo>
                  <a:cubicBezTo>
                    <a:pt x="83" y="36"/>
                    <a:pt x="86" y="32"/>
                    <a:pt x="90" y="29"/>
                  </a:cubicBezTo>
                  <a:cubicBezTo>
                    <a:pt x="93" y="25"/>
                    <a:pt x="96" y="22"/>
                    <a:pt x="99" y="19"/>
                  </a:cubicBezTo>
                  <a:cubicBezTo>
                    <a:pt x="111" y="8"/>
                    <a:pt x="119" y="0"/>
                    <a:pt x="119" y="0"/>
                  </a:cubicBezTo>
                  <a:close/>
                </a:path>
              </a:pathLst>
            </a:custGeom>
            <a:solidFill>
              <a:srgbClr val="B83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99"/>
            <p:cNvSpPr/>
            <p:nvPr/>
          </p:nvSpPr>
          <p:spPr bwMode="auto">
            <a:xfrm>
              <a:off x="4822825" y="4094163"/>
              <a:ext cx="527050" cy="476250"/>
            </a:xfrm>
            <a:custGeom>
              <a:avLst/>
              <a:gdLst>
                <a:gd name="T0" fmla="*/ 124 w 124"/>
                <a:gd name="T1" fmla="*/ 0 h 112"/>
                <a:gd name="T2" fmla="*/ 105 w 124"/>
                <a:gd name="T3" fmla="*/ 18 h 112"/>
                <a:gd name="T4" fmla="*/ 95 w 124"/>
                <a:gd name="T5" fmla="*/ 26 h 112"/>
                <a:gd name="T6" fmla="*/ 85 w 124"/>
                <a:gd name="T7" fmla="*/ 35 h 112"/>
                <a:gd name="T8" fmla="*/ 62 w 124"/>
                <a:gd name="T9" fmla="*/ 55 h 112"/>
                <a:gd name="T10" fmla="*/ 50 w 124"/>
                <a:gd name="T11" fmla="*/ 66 h 112"/>
                <a:gd name="T12" fmla="*/ 38 w 124"/>
                <a:gd name="T13" fmla="*/ 76 h 112"/>
                <a:gd name="T14" fmla="*/ 28 w 124"/>
                <a:gd name="T15" fmla="*/ 85 h 112"/>
                <a:gd name="T16" fmla="*/ 18 w 124"/>
                <a:gd name="T17" fmla="*/ 93 h 112"/>
                <a:gd name="T18" fmla="*/ 11 w 124"/>
                <a:gd name="T19" fmla="*/ 101 h 112"/>
                <a:gd name="T20" fmla="*/ 7 w 124"/>
                <a:gd name="T21" fmla="*/ 104 h 112"/>
                <a:gd name="T22" fmla="*/ 5 w 124"/>
                <a:gd name="T23" fmla="*/ 106 h 112"/>
                <a:gd name="T24" fmla="*/ 1 w 124"/>
                <a:gd name="T25" fmla="*/ 110 h 112"/>
                <a:gd name="T26" fmla="*/ 0 w 124"/>
                <a:gd name="T27" fmla="*/ 112 h 112"/>
                <a:gd name="T28" fmla="*/ 1 w 124"/>
                <a:gd name="T29" fmla="*/ 110 h 112"/>
                <a:gd name="T30" fmla="*/ 4 w 124"/>
                <a:gd name="T31" fmla="*/ 106 h 112"/>
                <a:gd name="T32" fmla="*/ 6 w 124"/>
                <a:gd name="T33" fmla="*/ 103 h 112"/>
                <a:gd name="T34" fmla="*/ 9 w 124"/>
                <a:gd name="T35" fmla="*/ 99 h 112"/>
                <a:gd name="T36" fmla="*/ 12 w 124"/>
                <a:gd name="T37" fmla="*/ 95 h 112"/>
                <a:gd name="T38" fmla="*/ 16 w 124"/>
                <a:gd name="T39" fmla="*/ 91 h 112"/>
                <a:gd name="T40" fmla="*/ 25 w 124"/>
                <a:gd name="T41" fmla="*/ 82 h 112"/>
                <a:gd name="T42" fmla="*/ 35 w 124"/>
                <a:gd name="T43" fmla="*/ 72 h 112"/>
                <a:gd name="T44" fmla="*/ 46 w 124"/>
                <a:gd name="T45" fmla="*/ 61 h 112"/>
                <a:gd name="T46" fmla="*/ 58 w 124"/>
                <a:gd name="T47" fmla="*/ 51 h 112"/>
                <a:gd name="T48" fmla="*/ 70 w 124"/>
                <a:gd name="T49" fmla="*/ 41 h 112"/>
                <a:gd name="T50" fmla="*/ 81 w 124"/>
                <a:gd name="T51" fmla="*/ 31 h 112"/>
                <a:gd name="T52" fmla="*/ 103 w 124"/>
                <a:gd name="T53" fmla="*/ 15 h 112"/>
                <a:gd name="T54" fmla="*/ 124 w 124"/>
                <a:gd name="T5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" h="112">
                  <a:moveTo>
                    <a:pt x="124" y="0"/>
                  </a:moveTo>
                  <a:cubicBezTo>
                    <a:pt x="124" y="0"/>
                    <a:pt x="117" y="7"/>
                    <a:pt x="105" y="18"/>
                  </a:cubicBezTo>
                  <a:cubicBezTo>
                    <a:pt x="102" y="20"/>
                    <a:pt x="99" y="23"/>
                    <a:pt x="95" y="26"/>
                  </a:cubicBezTo>
                  <a:cubicBezTo>
                    <a:pt x="92" y="29"/>
                    <a:pt x="88" y="32"/>
                    <a:pt x="85" y="35"/>
                  </a:cubicBezTo>
                  <a:cubicBezTo>
                    <a:pt x="77" y="42"/>
                    <a:pt x="69" y="49"/>
                    <a:pt x="62" y="55"/>
                  </a:cubicBezTo>
                  <a:cubicBezTo>
                    <a:pt x="58" y="59"/>
                    <a:pt x="54" y="62"/>
                    <a:pt x="50" y="66"/>
                  </a:cubicBezTo>
                  <a:cubicBezTo>
                    <a:pt x="46" y="69"/>
                    <a:pt x="42" y="72"/>
                    <a:pt x="38" y="76"/>
                  </a:cubicBezTo>
                  <a:cubicBezTo>
                    <a:pt x="35" y="79"/>
                    <a:pt x="31" y="82"/>
                    <a:pt x="28" y="85"/>
                  </a:cubicBezTo>
                  <a:cubicBezTo>
                    <a:pt x="24" y="88"/>
                    <a:pt x="21" y="91"/>
                    <a:pt x="18" y="93"/>
                  </a:cubicBezTo>
                  <a:cubicBezTo>
                    <a:pt x="15" y="96"/>
                    <a:pt x="13" y="98"/>
                    <a:pt x="11" y="101"/>
                  </a:cubicBezTo>
                  <a:cubicBezTo>
                    <a:pt x="9" y="102"/>
                    <a:pt x="8" y="103"/>
                    <a:pt x="7" y="104"/>
                  </a:cubicBezTo>
                  <a:cubicBezTo>
                    <a:pt x="6" y="105"/>
                    <a:pt x="6" y="106"/>
                    <a:pt x="5" y="106"/>
                  </a:cubicBezTo>
                  <a:cubicBezTo>
                    <a:pt x="3" y="108"/>
                    <a:pt x="2" y="109"/>
                    <a:pt x="1" y="110"/>
                  </a:cubicBezTo>
                  <a:cubicBezTo>
                    <a:pt x="1" y="111"/>
                    <a:pt x="0" y="112"/>
                    <a:pt x="0" y="112"/>
                  </a:cubicBezTo>
                  <a:cubicBezTo>
                    <a:pt x="0" y="112"/>
                    <a:pt x="1" y="111"/>
                    <a:pt x="1" y="110"/>
                  </a:cubicBezTo>
                  <a:cubicBezTo>
                    <a:pt x="2" y="109"/>
                    <a:pt x="3" y="108"/>
                    <a:pt x="4" y="106"/>
                  </a:cubicBezTo>
                  <a:cubicBezTo>
                    <a:pt x="5" y="105"/>
                    <a:pt x="5" y="104"/>
                    <a:pt x="6" y="103"/>
                  </a:cubicBezTo>
                  <a:cubicBezTo>
                    <a:pt x="7" y="102"/>
                    <a:pt x="8" y="100"/>
                    <a:pt x="9" y="99"/>
                  </a:cubicBezTo>
                  <a:cubicBezTo>
                    <a:pt x="10" y="98"/>
                    <a:pt x="11" y="97"/>
                    <a:pt x="12" y="95"/>
                  </a:cubicBezTo>
                  <a:cubicBezTo>
                    <a:pt x="13" y="94"/>
                    <a:pt x="15" y="92"/>
                    <a:pt x="16" y="91"/>
                  </a:cubicBezTo>
                  <a:cubicBezTo>
                    <a:pt x="19" y="88"/>
                    <a:pt x="22" y="85"/>
                    <a:pt x="25" y="82"/>
                  </a:cubicBezTo>
                  <a:cubicBezTo>
                    <a:pt x="28" y="78"/>
                    <a:pt x="31" y="75"/>
                    <a:pt x="35" y="72"/>
                  </a:cubicBezTo>
                  <a:cubicBezTo>
                    <a:pt x="38" y="68"/>
                    <a:pt x="42" y="65"/>
                    <a:pt x="46" y="61"/>
                  </a:cubicBezTo>
                  <a:cubicBezTo>
                    <a:pt x="50" y="58"/>
                    <a:pt x="54" y="55"/>
                    <a:pt x="58" y="51"/>
                  </a:cubicBezTo>
                  <a:cubicBezTo>
                    <a:pt x="62" y="48"/>
                    <a:pt x="66" y="44"/>
                    <a:pt x="70" y="41"/>
                  </a:cubicBezTo>
                  <a:cubicBezTo>
                    <a:pt x="74" y="38"/>
                    <a:pt x="78" y="35"/>
                    <a:pt x="81" y="31"/>
                  </a:cubicBezTo>
                  <a:cubicBezTo>
                    <a:pt x="89" y="25"/>
                    <a:pt x="96" y="20"/>
                    <a:pt x="103" y="15"/>
                  </a:cubicBezTo>
                  <a:cubicBezTo>
                    <a:pt x="115" y="6"/>
                    <a:pt x="124" y="0"/>
                    <a:pt x="124" y="0"/>
                  </a:cubicBezTo>
                  <a:close/>
                </a:path>
              </a:pathLst>
            </a:custGeom>
            <a:solidFill>
              <a:srgbClr val="B83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061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63553" y="4437112"/>
            <a:ext cx="9025003" cy="2160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板：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www.1ppt.com/moban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www.1ppt.com/hangye/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节日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www.1ppt.com/jieri/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材：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www.1ppt.com/sucai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/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www.1ppt.com/beijing/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www.1ppt.com/tubiao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www.1ppt.com/xiazai/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www.1ppt.com/powerpoint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www.1ppt.com/word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Excel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www.1ppt.com/excel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个人简历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www.1ppt.com/jianli/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件：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www.1ppt.com/kejian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手抄报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4"/>
              </a:rPr>
              <a:t>www.1ppt.com/shouchaobao/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www.1ppt.com/shiti/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100" dirty="0" smtClean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教案下载：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6"/>
              </a:rPr>
              <a:t>www.1ppt.com/jiaoan/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字体下载：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7"/>
              </a:rPr>
              <a:t>www.1ppt.com/ziti/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endParaRPr lang="zh-CN" altLang="en-US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17"/>
          <p:cNvSpPr>
            <a:spLocks noChangeArrowheads="1"/>
          </p:cNvSpPr>
          <p:nvPr/>
        </p:nvSpPr>
        <p:spPr bwMode="gray">
          <a:xfrm>
            <a:off x="0" y="2998275"/>
            <a:ext cx="12192000" cy="136682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kern="0" dirty="0">
              <a:solidFill>
                <a:srgbClr val="005397"/>
              </a:solidFill>
              <a:latin typeface="Arial"/>
              <a:ea typeface="微软雅黑"/>
            </a:endParaRPr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528408" y="3097348"/>
            <a:ext cx="5471583" cy="1195751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可以在下列情况使用</a:t>
            </a:r>
            <a:endParaRPr lang="zh-CN" altLang="en-US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个</a:t>
            </a: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人学习、研究。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拷贝模板中的内容用于其它幻灯片母版中使用。</a:t>
            </a: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6096000" y="3097348"/>
            <a:ext cx="5471584" cy="1195751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不可以在以下情况使用</a:t>
            </a:r>
            <a:endParaRPr lang="zh-CN" altLang="en-US" sz="1050" b="1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任何形式的在线付费下载。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网</a:t>
            </a: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络转</a:t>
            </a:r>
            <a:r>
              <a:rPr lang="zh-CN" altLang="en-US" sz="1200" kern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载、线上线下传</a:t>
            </a: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播。</a:t>
            </a:r>
            <a:endParaRPr lang="zh-CN" altLang="en-GB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369" y="356248"/>
            <a:ext cx="7893049" cy="235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52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0B66E80B-D44B-43F3-B21F-4CB3C5AFD3DF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清新文艺-06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182</Words>
  <Application>Microsoft Office PowerPoint</Application>
  <PresentationFormat>自定义</PresentationFormat>
  <Paragraphs>16</Paragraphs>
  <Slides>5</Slides>
  <Notes>4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7" baseType="lpstr"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绿色清新水彩树木</dc:title>
  <dc:creator>第一PPT</dc:creator>
  <cp:keywords>www.1ppt.com</cp:keywords>
  <dc:description>www.1ppt.com</dc:description>
  <cp:lastModifiedBy>Windows User</cp:lastModifiedBy>
  <cp:revision>19</cp:revision>
  <dcterms:created xsi:type="dcterms:W3CDTF">2017-03-21T11:36:00Z</dcterms:created>
  <dcterms:modified xsi:type="dcterms:W3CDTF">2021-07-15T07:47:13Z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